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drawings/drawing10.xml" ContentType="application/vnd.openxmlformats-officedocument.drawingml.chartshapes+xml"/>
  <Override PartName="/ppt/charts/chart11.xml" ContentType="application/vnd.openxmlformats-officedocument.drawingml.chart+xml"/>
  <Override PartName="/ppt/drawings/drawing11.xml" ContentType="application/vnd.openxmlformats-officedocument.drawingml.chartshapes+xml"/>
  <Override PartName="/ppt/charts/chart12.xml" ContentType="application/vnd.openxmlformats-officedocument.drawingml.chart+xml"/>
  <Override PartName="/ppt/drawings/drawing12.xml" ContentType="application/vnd.openxmlformats-officedocument.drawingml.chartshapes+xml"/>
  <Override PartName="/ppt/charts/chart13.xml" ContentType="application/vnd.openxmlformats-officedocument.drawingml.chart+xml"/>
  <Override PartName="/ppt/drawings/drawing13.xml" ContentType="application/vnd.openxmlformats-officedocument.drawingml.chartshapes+xml"/>
  <Override PartName="/ppt/charts/chart14.xml" ContentType="application/vnd.openxmlformats-officedocument.drawingml.chart+xml"/>
  <Override PartName="/ppt/drawings/drawing14.xml" ContentType="application/vnd.openxmlformats-officedocument.drawingml.chartshapes+xml"/>
  <Override PartName="/ppt/charts/chart15.xml" ContentType="application/vnd.openxmlformats-officedocument.drawingml.chart+xml"/>
  <Override PartName="/ppt/drawings/drawing15.xml" ContentType="application/vnd.openxmlformats-officedocument.drawingml.chartshapes+xml"/>
  <Override PartName="/ppt/charts/chart16.xml" ContentType="application/vnd.openxmlformats-officedocument.drawingml.chart+xml"/>
  <Override PartName="/ppt/drawings/drawing16.xml" ContentType="application/vnd.openxmlformats-officedocument.drawingml.chartshapes+xml"/>
  <Override PartName="/ppt/charts/chart17.xml" ContentType="application/vnd.openxmlformats-officedocument.drawingml.chart+xml"/>
  <Override PartName="/ppt/drawings/drawing17.xml" ContentType="application/vnd.openxmlformats-officedocument.drawingml.chartshapes+xml"/>
  <Override PartName="/ppt/charts/chart18.xml" ContentType="application/vnd.openxmlformats-officedocument.drawingml.chart+xml"/>
  <Override PartName="/ppt/drawings/drawing18.xml" ContentType="application/vnd.openxmlformats-officedocument.drawingml.chartshapes+xml"/>
  <Override PartName="/ppt/charts/chart19.xml" ContentType="application/vnd.openxmlformats-officedocument.drawingml.chart+xml"/>
  <Override PartName="/ppt/drawings/drawing19.xml" ContentType="application/vnd.openxmlformats-officedocument.drawingml.chartshapes+xml"/>
  <Override PartName="/ppt/charts/chart20.xml" ContentType="application/vnd.openxmlformats-officedocument.drawingml.chart+xml"/>
  <Override PartName="/ppt/drawings/drawing20.xml" ContentType="application/vnd.openxmlformats-officedocument.drawingml.chartshapes+xml"/>
  <Override PartName="/ppt/charts/chart21.xml" ContentType="application/vnd.openxmlformats-officedocument.drawingml.chart+xml"/>
  <Override PartName="/ppt/drawings/drawing21.xml" ContentType="application/vnd.openxmlformats-officedocument.drawingml.chartshapes+xml"/>
  <Override PartName="/ppt/charts/chart22.xml" ContentType="application/vnd.openxmlformats-officedocument.drawingml.chart+xml"/>
  <Override PartName="/ppt/drawings/drawing22.xml" ContentType="application/vnd.openxmlformats-officedocument.drawingml.chartshapes+xml"/>
  <Override PartName="/ppt/charts/chart23.xml" ContentType="application/vnd.openxmlformats-officedocument.drawingml.chart+xml"/>
  <Override PartName="/ppt/drawings/drawing23.xml" ContentType="application/vnd.openxmlformats-officedocument.drawingml.chartshapes+xml"/>
  <Override PartName="/ppt/charts/chart2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4.xml" ContentType="application/vnd.openxmlformats-officedocument.drawingml.chartshapes+xml"/>
  <Override PartName="/ppt/charts/chart2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5.xml" ContentType="application/vnd.openxmlformats-officedocument.drawingml.chartshapes+xml"/>
  <Override PartName="/ppt/charts/chart2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6.xml" ContentType="application/vnd.openxmlformats-officedocument.drawingml.chartshapes+xml"/>
  <Override PartName="/ppt/charts/chart2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7.xml" ContentType="application/vnd.openxmlformats-officedocument.drawingml.chartshapes+xml"/>
  <Override PartName="/ppt/charts/chart2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8.xml" ContentType="application/vnd.openxmlformats-officedocument.drawingml.chartshapes+xml"/>
  <Override PartName="/ppt/charts/chart2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32"/>
  </p:notesMasterIdLst>
  <p:handoutMasterIdLst>
    <p:handoutMasterId r:id="rId33"/>
  </p:handoutMasterIdLst>
  <p:sldIdLst>
    <p:sldId id="848" r:id="rId2"/>
    <p:sldId id="798" r:id="rId3"/>
    <p:sldId id="799" r:id="rId4"/>
    <p:sldId id="800" r:id="rId5"/>
    <p:sldId id="801" r:id="rId6"/>
    <p:sldId id="802" r:id="rId7"/>
    <p:sldId id="808" r:id="rId8"/>
    <p:sldId id="803" r:id="rId9"/>
    <p:sldId id="804" r:id="rId10"/>
    <p:sldId id="817" r:id="rId11"/>
    <p:sldId id="818" r:id="rId12"/>
    <p:sldId id="819" r:id="rId13"/>
    <p:sldId id="842" r:id="rId14"/>
    <p:sldId id="844" r:id="rId15"/>
    <p:sldId id="845" r:id="rId16"/>
    <p:sldId id="846" r:id="rId17"/>
    <p:sldId id="847" r:id="rId18"/>
    <p:sldId id="843" r:id="rId19"/>
    <p:sldId id="821" r:id="rId20"/>
    <p:sldId id="822" r:id="rId21"/>
    <p:sldId id="823" r:id="rId22"/>
    <p:sldId id="806" r:id="rId23"/>
    <p:sldId id="813" r:id="rId24"/>
    <p:sldId id="814" r:id="rId25"/>
    <p:sldId id="812" r:id="rId26"/>
    <p:sldId id="810" r:id="rId27"/>
    <p:sldId id="830" r:id="rId28"/>
    <p:sldId id="828" r:id="rId29"/>
    <p:sldId id="827" r:id="rId30"/>
    <p:sldId id="840" r:id="rId31"/>
  </p:sldIdLst>
  <p:sldSz cx="9144000" cy="6858000" type="letter"/>
  <p:notesSz cx="6815138" cy="9944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ull name" initials="Fn" lastIdx="4" clrIdx="0">
    <p:extLst>
      <p:ext uri="{19B8F6BF-5375-455C-9EA6-DF929625EA0E}">
        <p15:presenceInfo xmlns:p15="http://schemas.microsoft.com/office/powerpoint/2012/main" userId="Full nam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00"/>
    <a:srgbClr val="660066"/>
    <a:srgbClr val="000066"/>
    <a:srgbClr val="660033"/>
    <a:srgbClr val="FF66CC"/>
    <a:srgbClr val="66FFFF"/>
    <a:srgbClr val="D60093"/>
    <a:srgbClr val="CC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18" autoAdjust="0"/>
    <p:restoredTop sz="92456" autoAdjust="0"/>
  </p:normalViewPr>
  <p:slideViewPr>
    <p:cSldViewPr>
      <p:cViewPr varScale="1">
        <p:scale>
          <a:sx n="68" d="100"/>
          <a:sy n="68" d="100"/>
        </p:scale>
        <p:origin x="99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5" d="100"/>
        <a:sy n="95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ACER\Desktop\sem1\CANAL%20ENDEMICO%2001-22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ACER\Desktop\sem1\CANAL%20ENDEMICO%2001-22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ACER\Desktop\sem1\CANAL%20ENDEMICO%2001-22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ACER\Desktop\sem1\CANAL%20ENDEMICO%2001-22.xls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ACER\Desktop\sem1\CANAL%20ENDEMICO%2001-22.xls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Users\ACER\Desktop\sem1\CANAL%20ENDEMICO%2001-22.xls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C:\Users\ACER\Desktop\sem1\CANALES%20ENDEMICOS%20POR%20PROVINCIAS%2001-%2022.xls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C:\Users\ACER\Desktop\sem1\CANALES%20ENDEMICOS%20POR%20PROVINCIAS%2001-%2022.xls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C:\Users\ACER\Desktop\sem1\CANALES%20ENDEMICOS%20POR%20PROVINCIAS%2001-%2022.xls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C:\Users\ACER\Desktop\sem1\CANALES%20ENDEMICOS%20POR%20PROVINCIAS%2001-%2022.xls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C:\Users\ACER\Desktop\sem1\CANALES%20ENDEMICOS%20POR%20PROVINCIAS%2001-%2022.xls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oleObject" Target="file:///C:\Users\ACER\Desktop\sem1\CANALES%20ENDEMICOS%20POR%20PROVINCIAS%2001-%2022.xls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oleObject" Target="file:///C:\Users\ACER\Desktop\sem1\CANALES%20ENDEMICOS%20POR%20PROVINCIAS%2001-%2022.xls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oleObject" Target="file:///C:\Users\ACER\Desktop\sem1\CANALES%20ENDEMICOS%20POR%20PROVINCIAS%2001-%2022.xls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oleObject" Target="file:///C:\Users\ACER\Desktop\sem1\CANAL%20ENDEMICO%2001-22.xls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oleObject" Target="file:///C:\Users\ACER\Desktop\sem1\CANAL%20ENDEMICO%2001-22.xls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oleObject" Target="file:///C:\Users\ACER\Desktop\sem1\CANAL%20ENDEMICO%2001-22.xls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oleObject" Target="file:///C:\Users\ACER\Desktop\sem1\CANAL%20ENDEMICO%2001-22.xls" TargetMode="Externa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oleObject" Target="file:///C:\Users\ACER\Desktop\sem1\CANAL%20ENDEMICO%2001-22.xls" TargetMode="Externa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0.xml"/><Relationship Id="rId1" Type="http://schemas.openxmlformats.org/officeDocument/2006/relationships/oleObject" Target="file:///C:\Users\ACER\Desktop\sem1\CANALES%20ENDEMICOS%20POR%20PROVINCIAS%2001-%2022.xls" TargetMode="Externa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1.xml"/><Relationship Id="rId1" Type="http://schemas.openxmlformats.org/officeDocument/2006/relationships/oleObject" Target="file:///C:\Users\ACER\Desktop\sem1\CANALES%20ENDEMICOS%20POR%20PROVINCIAS%2001-%2022.xls" TargetMode="Externa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2.xml"/><Relationship Id="rId1" Type="http://schemas.openxmlformats.org/officeDocument/2006/relationships/oleObject" Target="file:///C:\Users\ACER\Desktop\sem1\CANALES%20ENDEMICOS%20POR%20PROVINCIAS%2001-%2022.xls" TargetMode="Externa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3.xml"/><Relationship Id="rId1" Type="http://schemas.openxmlformats.org/officeDocument/2006/relationships/oleObject" Target="file:///C:\Users\ACER\Desktop\sem1\CANALES%20ENDEMICOS%20POR%20PROVINCIAS%2001-%2022.xls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CER\Desktop\sem1\VE%20X%20DISTRITOS%20(Autoguardado)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CER\Desktop\sem1\VE%20X%20DISTRITOS%20(Autoguardado)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CER\Desktop\sem1\VE%20X%20DISTRITOS%20(Autoguardado)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CER\Desktop\sem1\VE%20X%20DISTRITOS%20(Autoguardado)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CER\Desktop\sem1\VE%20X%20DISTRITOS%20(Autoguardado)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CER\Desktop\sem1\VE%20X%20DISTRITOS%20(Autoguardado)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Canal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/>
                <a:cs typeface="Arial"/>
              </a:rPr>
              <a:t>Endémico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 de IRAs &lt; 5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/>
                <a:cs typeface="Arial"/>
              </a:rPr>
              <a:t>Años</a:t>
            </a:r>
            <a:endParaRPr lang="en-US" sz="2400" b="1" i="0" u="none" strike="noStrike" baseline="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Red Arequipa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/>
                <a:cs typeface="Arial"/>
              </a:rPr>
              <a:t>Caylloma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b="1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2015- 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2022</a:t>
            </a:r>
            <a:r>
              <a:rPr lang="en-US" sz="2425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*</a:t>
            </a:r>
          </a:p>
        </c:rich>
      </c:tx>
      <c:layout>
        <c:manualLayout>
          <c:xMode val="edge"/>
          <c:yMode val="edge"/>
          <c:x val="0.22280824051923087"/>
          <c:y val="2.585597330135057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5690469769160842E-2"/>
          <c:y val="0.19913674524498412"/>
          <c:w val="0.89908003955530269"/>
          <c:h val="0.67350313838954312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04-11.'!$F$17:$BE$17</c:f>
              <c:numCache>
                <c:formatCode>General</c:formatCode>
                <c:ptCount val="52"/>
                <c:pt idx="0">
                  <c:v>1679.5</c:v>
                </c:pt>
                <c:pt idx="1">
                  <c:v>1541.5</c:v>
                </c:pt>
                <c:pt idx="2">
                  <c:v>1411</c:v>
                </c:pt>
                <c:pt idx="3">
                  <c:v>1298</c:v>
                </c:pt>
                <c:pt idx="4">
                  <c:v>1272.5</c:v>
                </c:pt>
                <c:pt idx="5">
                  <c:v>1397.5</c:v>
                </c:pt>
                <c:pt idx="6">
                  <c:v>1379.5</c:v>
                </c:pt>
                <c:pt idx="7">
                  <c:v>1430</c:v>
                </c:pt>
                <c:pt idx="8">
                  <c:v>1397</c:v>
                </c:pt>
                <c:pt idx="9">
                  <c:v>1481.5</c:v>
                </c:pt>
                <c:pt idx="10">
                  <c:v>1621</c:v>
                </c:pt>
                <c:pt idx="11">
                  <c:v>1675</c:v>
                </c:pt>
                <c:pt idx="12">
                  <c:v>1802</c:v>
                </c:pt>
                <c:pt idx="13">
                  <c:v>2185.5</c:v>
                </c:pt>
                <c:pt idx="14">
                  <c:v>2286</c:v>
                </c:pt>
                <c:pt idx="15">
                  <c:v>2631.5</c:v>
                </c:pt>
                <c:pt idx="16">
                  <c:v>2653</c:v>
                </c:pt>
                <c:pt idx="17">
                  <c:v>2419.5</c:v>
                </c:pt>
                <c:pt idx="18">
                  <c:v>2707</c:v>
                </c:pt>
                <c:pt idx="19">
                  <c:v>2840</c:v>
                </c:pt>
                <c:pt idx="20">
                  <c:v>2658.5</c:v>
                </c:pt>
                <c:pt idx="21">
                  <c:v>2840.5</c:v>
                </c:pt>
                <c:pt idx="22">
                  <c:v>3038.5</c:v>
                </c:pt>
                <c:pt idx="23">
                  <c:v>3291.5</c:v>
                </c:pt>
                <c:pt idx="24">
                  <c:v>3445</c:v>
                </c:pt>
                <c:pt idx="25">
                  <c:v>3203</c:v>
                </c:pt>
                <c:pt idx="26">
                  <c:v>3476</c:v>
                </c:pt>
                <c:pt idx="27">
                  <c:v>3478</c:v>
                </c:pt>
                <c:pt idx="28">
                  <c:v>3264</c:v>
                </c:pt>
                <c:pt idx="29">
                  <c:v>2546</c:v>
                </c:pt>
                <c:pt idx="30">
                  <c:v>2660.5</c:v>
                </c:pt>
                <c:pt idx="31">
                  <c:v>2239</c:v>
                </c:pt>
                <c:pt idx="32">
                  <c:v>2016.5</c:v>
                </c:pt>
                <c:pt idx="33">
                  <c:v>2282</c:v>
                </c:pt>
                <c:pt idx="34">
                  <c:v>2212.5</c:v>
                </c:pt>
                <c:pt idx="35">
                  <c:v>2419.5</c:v>
                </c:pt>
                <c:pt idx="36">
                  <c:v>2445.5</c:v>
                </c:pt>
                <c:pt idx="37">
                  <c:v>2271.5</c:v>
                </c:pt>
                <c:pt idx="38">
                  <c:v>2343.5</c:v>
                </c:pt>
                <c:pt idx="39">
                  <c:v>2202</c:v>
                </c:pt>
                <c:pt idx="40">
                  <c:v>2339</c:v>
                </c:pt>
                <c:pt idx="41">
                  <c:v>2216</c:v>
                </c:pt>
                <c:pt idx="42">
                  <c:v>2239</c:v>
                </c:pt>
                <c:pt idx="43">
                  <c:v>2047.5</c:v>
                </c:pt>
                <c:pt idx="44">
                  <c:v>2178</c:v>
                </c:pt>
                <c:pt idx="45">
                  <c:v>2152</c:v>
                </c:pt>
                <c:pt idx="46">
                  <c:v>1984</c:v>
                </c:pt>
                <c:pt idx="47">
                  <c:v>1957</c:v>
                </c:pt>
                <c:pt idx="48">
                  <c:v>1940.5</c:v>
                </c:pt>
                <c:pt idx="49">
                  <c:v>2002.5</c:v>
                </c:pt>
                <c:pt idx="50">
                  <c:v>1799</c:v>
                </c:pt>
                <c:pt idx="51">
                  <c:v>1704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67-481D-B37B-DA2FD115C24C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04-11.'!$F$16:$BE$16</c:f>
              <c:numCache>
                <c:formatCode>General</c:formatCode>
                <c:ptCount val="52"/>
                <c:pt idx="0">
                  <c:v>1434</c:v>
                </c:pt>
                <c:pt idx="1">
                  <c:v>1426</c:v>
                </c:pt>
                <c:pt idx="2">
                  <c:v>1331</c:v>
                </c:pt>
                <c:pt idx="3">
                  <c:v>1138</c:v>
                </c:pt>
                <c:pt idx="4">
                  <c:v>1096</c:v>
                </c:pt>
                <c:pt idx="5">
                  <c:v>1114</c:v>
                </c:pt>
                <c:pt idx="6">
                  <c:v>1181</c:v>
                </c:pt>
                <c:pt idx="7">
                  <c:v>1162</c:v>
                </c:pt>
                <c:pt idx="8">
                  <c:v>1218</c:v>
                </c:pt>
                <c:pt idx="9">
                  <c:v>1388</c:v>
                </c:pt>
                <c:pt idx="10">
                  <c:v>1437</c:v>
                </c:pt>
                <c:pt idx="11">
                  <c:v>1378</c:v>
                </c:pt>
                <c:pt idx="12">
                  <c:v>1536</c:v>
                </c:pt>
                <c:pt idx="13">
                  <c:v>1911</c:v>
                </c:pt>
                <c:pt idx="14">
                  <c:v>1867</c:v>
                </c:pt>
                <c:pt idx="15">
                  <c:v>2202</c:v>
                </c:pt>
                <c:pt idx="16">
                  <c:v>2152</c:v>
                </c:pt>
                <c:pt idx="17">
                  <c:v>2029</c:v>
                </c:pt>
                <c:pt idx="18">
                  <c:v>2280</c:v>
                </c:pt>
                <c:pt idx="19">
                  <c:v>2615</c:v>
                </c:pt>
                <c:pt idx="20">
                  <c:v>2572</c:v>
                </c:pt>
                <c:pt idx="21">
                  <c:v>2590</c:v>
                </c:pt>
                <c:pt idx="22">
                  <c:v>2890</c:v>
                </c:pt>
                <c:pt idx="23">
                  <c:v>3210</c:v>
                </c:pt>
                <c:pt idx="24">
                  <c:v>3401</c:v>
                </c:pt>
                <c:pt idx="25">
                  <c:v>3025</c:v>
                </c:pt>
                <c:pt idx="26">
                  <c:v>3418</c:v>
                </c:pt>
                <c:pt idx="27">
                  <c:v>3448</c:v>
                </c:pt>
                <c:pt idx="28">
                  <c:v>3040</c:v>
                </c:pt>
                <c:pt idx="29">
                  <c:v>2360</c:v>
                </c:pt>
                <c:pt idx="30">
                  <c:v>2291</c:v>
                </c:pt>
                <c:pt idx="31">
                  <c:v>1755</c:v>
                </c:pt>
                <c:pt idx="32">
                  <c:v>1741</c:v>
                </c:pt>
                <c:pt idx="33">
                  <c:v>2012</c:v>
                </c:pt>
                <c:pt idx="34">
                  <c:v>1981</c:v>
                </c:pt>
                <c:pt idx="35">
                  <c:v>2241</c:v>
                </c:pt>
                <c:pt idx="36">
                  <c:v>2302</c:v>
                </c:pt>
                <c:pt idx="37">
                  <c:v>2217</c:v>
                </c:pt>
                <c:pt idx="38">
                  <c:v>2239</c:v>
                </c:pt>
                <c:pt idx="39">
                  <c:v>2107</c:v>
                </c:pt>
                <c:pt idx="40">
                  <c:v>2000</c:v>
                </c:pt>
                <c:pt idx="41">
                  <c:v>2121</c:v>
                </c:pt>
                <c:pt idx="42">
                  <c:v>2149</c:v>
                </c:pt>
                <c:pt idx="43">
                  <c:v>1780</c:v>
                </c:pt>
                <c:pt idx="44">
                  <c:v>1908</c:v>
                </c:pt>
                <c:pt idx="45">
                  <c:v>1867</c:v>
                </c:pt>
                <c:pt idx="46">
                  <c:v>1874</c:v>
                </c:pt>
                <c:pt idx="47">
                  <c:v>1894</c:v>
                </c:pt>
                <c:pt idx="48">
                  <c:v>1714</c:v>
                </c:pt>
                <c:pt idx="49">
                  <c:v>1958</c:v>
                </c:pt>
                <c:pt idx="50">
                  <c:v>1616</c:v>
                </c:pt>
                <c:pt idx="51">
                  <c:v>1481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67-481D-B37B-DA2FD115C24C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04-11.'!$F$15:$BE$15</c:f>
              <c:numCache>
                <c:formatCode>General</c:formatCode>
                <c:ptCount val="52"/>
                <c:pt idx="0">
                  <c:v>1102.5</c:v>
                </c:pt>
                <c:pt idx="1">
                  <c:v>1242.5</c:v>
                </c:pt>
                <c:pt idx="2">
                  <c:v>1054</c:v>
                </c:pt>
                <c:pt idx="3">
                  <c:v>1013</c:v>
                </c:pt>
                <c:pt idx="4">
                  <c:v>963.5</c:v>
                </c:pt>
                <c:pt idx="5">
                  <c:v>1049</c:v>
                </c:pt>
                <c:pt idx="6">
                  <c:v>1025.5</c:v>
                </c:pt>
                <c:pt idx="7">
                  <c:v>1110.5</c:v>
                </c:pt>
                <c:pt idx="8">
                  <c:v>1128.5</c:v>
                </c:pt>
                <c:pt idx="9">
                  <c:v>1167.5</c:v>
                </c:pt>
                <c:pt idx="10">
                  <c:v>1193.5</c:v>
                </c:pt>
                <c:pt idx="11">
                  <c:v>1107.5</c:v>
                </c:pt>
                <c:pt idx="12">
                  <c:v>819.5</c:v>
                </c:pt>
                <c:pt idx="13">
                  <c:v>1004.5</c:v>
                </c:pt>
                <c:pt idx="14">
                  <c:v>1149</c:v>
                </c:pt>
                <c:pt idx="15">
                  <c:v>926</c:v>
                </c:pt>
                <c:pt idx="16">
                  <c:v>1230</c:v>
                </c:pt>
                <c:pt idx="17">
                  <c:v>1153.5</c:v>
                </c:pt>
                <c:pt idx="18">
                  <c:v>1221</c:v>
                </c:pt>
                <c:pt idx="19">
                  <c:v>1500.5</c:v>
                </c:pt>
                <c:pt idx="20">
                  <c:v>1494.5</c:v>
                </c:pt>
                <c:pt idx="21">
                  <c:v>1378</c:v>
                </c:pt>
                <c:pt idx="22">
                  <c:v>1558</c:v>
                </c:pt>
                <c:pt idx="23">
                  <c:v>1543.5</c:v>
                </c:pt>
                <c:pt idx="24">
                  <c:v>1683</c:v>
                </c:pt>
                <c:pt idx="25">
                  <c:v>1680.5</c:v>
                </c:pt>
                <c:pt idx="26">
                  <c:v>1635</c:v>
                </c:pt>
                <c:pt idx="27">
                  <c:v>1560</c:v>
                </c:pt>
                <c:pt idx="28">
                  <c:v>1523.5</c:v>
                </c:pt>
                <c:pt idx="29">
                  <c:v>1157</c:v>
                </c:pt>
                <c:pt idx="30">
                  <c:v>1239</c:v>
                </c:pt>
                <c:pt idx="31">
                  <c:v>1065.5</c:v>
                </c:pt>
                <c:pt idx="32">
                  <c:v>1096</c:v>
                </c:pt>
                <c:pt idx="33">
                  <c:v>1295.5</c:v>
                </c:pt>
                <c:pt idx="34">
                  <c:v>1198</c:v>
                </c:pt>
                <c:pt idx="35">
                  <c:v>1373</c:v>
                </c:pt>
                <c:pt idx="36">
                  <c:v>1357.5</c:v>
                </c:pt>
                <c:pt idx="37">
                  <c:v>1377.5</c:v>
                </c:pt>
                <c:pt idx="38">
                  <c:v>1281</c:v>
                </c:pt>
                <c:pt idx="39">
                  <c:v>1208</c:v>
                </c:pt>
                <c:pt idx="40">
                  <c:v>1125.5</c:v>
                </c:pt>
                <c:pt idx="41">
                  <c:v>1237</c:v>
                </c:pt>
                <c:pt idx="42">
                  <c:v>1139</c:v>
                </c:pt>
                <c:pt idx="43">
                  <c:v>1036.5</c:v>
                </c:pt>
                <c:pt idx="44">
                  <c:v>1180</c:v>
                </c:pt>
                <c:pt idx="45">
                  <c:v>1248</c:v>
                </c:pt>
                <c:pt idx="46">
                  <c:v>1153</c:v>
                </c:pt>
                <c:pt idx="47">
                  <c:v>1117.5</c:v>
                </c:pt>
                <c:pt idx="48">
                  <c:v>1080.5</c:v>
                </c:pt>
                <c:pt idx="49">
                  <c:v>1114.5</c:v>
                </c:pt>
                <c:pt idx="50">
                  <c:v>1036.5</c:v>
                </c:pt>
                <c:pt idx="51">
                  <c:v>1022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67-481D-B37B-DA2FD115C2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1240464"/>
        <c:axId val="1"/>
      </c:areaChart>
      <c:lineChart>
        <c:grouping val="standard"/>
        <c:varyColors val="0"/>
        <c:ser>
          <c:idx val="3"/>
          <c:order val="3"/>
          <c:tx>
            <c:strRef>
              <c:f>'Iras 04-11.'!$D$11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'Iras 04-11.'!$F$11:$BE$11</c:f>
              <c:numCache>
                <c:formatCode>General</c:formatCode>
                <c:ptCount val="52"/>
                <c:pt idx="0">
                  <c:v>787</c:v>
                </c:pt>
                <c:pt idx="1">
                  <c:v>787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267-481D-B37B-DA2FD115C2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1240464"/>
        <c:axId val="1"/>
      </c:lineChart>
      <c:catAx>
        <c:axId val="941240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  <c:max val="60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41240464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34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9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29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29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32520361011211629"/>
          <c:y val="0.91570249083103028"/>
          <c:w val="0.43089476491494905"/>
          <c:h val="2.6446263753454713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9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Canal Endémico de Neumonias &lt; 5 Años
Red Arequipa Caylloma 2015- 2022*</a:t>
            </a:r>
          </a:p>
        </c:rich>
      </c:tx>
      <c:layout>
        <c:manualLayout>
          <c:xMode val="edge"/>
          <c:yMode val="edge"/>
          <c:x val="0.18107830716679763"/>
          <c:y val="2.809901287591576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8104033376371149E-2"/>
          <c:y val="0.25742615741374891"/>
          <c:w val="0.90927715388987829"/>
          <c:h val="0.59571053093822668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'Neumonias 04-11'!$F$18:$BE$18</c:f>
              <c:numCache>
                <c:formatCode>General</c:formatCode>
                <c:ptCount val="52"/>
                <c:pt idx="0">
                  <c:v>4.5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1.5</c:v>
                </c:pt>
                <c:pt idx="5">
                  <c:v>1.5</c:v>
                </c:pt>
                <c:pt idx="6">
                  <c:v>2.5</c:v>
                </c:pt>
                <c:pt idx="7">
                  <c:v>3.5</c:v>
                </c:pt>
                <c:pt idx="8">
                  <c:v>2</c:v>
                </c:pt>
                <c:pt idx="9">
                  <c:v>4.5</c:v>
                </c:pt>
                <c:pt idx="10">
                  <c:v>3</c:v>
                </c:pt>
                <c:pt idx="11">
                  <c:v>6.5</c:v>
                </c:pt>
                <c:pt idx="12">
                  <c:v>5.5</c:v>
                </c:pt>
                <c:pt idx="13">
                  <c:v>5</c:v>
                </c:pt>
                <c:pt idx="14">
                  <c:v>9.5</c:v>
                </c:pt>
                <c:pt idx="15">
                  <c:v>10.5</c:v>
                </c:pt>
                <c:pt idx="16">
                  <c:v>6</c:v>
                </c:pt>
                <c:pt idx="17">
                  <c:v>6</c:v>
                </c:pt>
                <c:pt idx="18">
                  <c:v>6.5</c:v>
                </c:pt>
                <c:pt idx="19">
                  <c:v>6.5</c:v>
                </c:pt>
                <c:pt idx="20">
                  <c:v>13</c:v>
                </c:pt>
                <c:pt idx="21">
                  <c:v>5.5</c:v>
                </c:pt>
                <c:pt idx="22">
                  <c:v>7.5</c:v>
                </c:pt>
                <c:pt idx="23">
                  <c:v>14.5</c:v>
                </c:pt>
                <c:pt idx="24">
                  <c:v>11.5</c:v>
                </c:pt>
                <c:pt idx="25">
                  <c:v>10.5</c:v>
                </c:pt>
                <c:pt idx="26">
                  <c:v>11</c:v>
                </c:pt>
                <c:pt idx="27">
                  <c:v>10.5</c:v>
                </c:pt>
                <c:pt idx="28">
                  <c:v>12</c:v>
                </c:pt>
                <c:pt idx="29">
                  <c:v>11</c:v>
                </c:pt>
                <c:pt idx="30">
                  <c:v>11</c:v>
                </c:pt>
                <c:pt idx="31">
                  <c:v>4</c:v>
                </c:pt>
                <c:pt idx="32">
                  <c:v>5</c:v>
                </c:pt>
                <c:pt idx="33">
                  <c:v>6</c:v>
                </c:pt>
                <c:pt idx="34">
                  <c:v>5</c:v>
                </c:pt>
                <c:pt idx="35">
                  <c:v>5.5</c:v>
                </c:pt>
                <c:pt idx="36">
                  <c:v>5.5</c:v>
                </c:pt>
                <c:pt idx="37">
                  <c:v>7.5</c:v>
                </c:pt>
                <c:pt idx="38">
                  <c:v>5</c:v>
                </c:pt>
                <c:pt idx="39">
                  <c:v>4.5</c:v>
                </c:pt>
                <c:pt idx="40">
                  <c:v>4</c:v>
                </c:pt>
                <c:pt idx="41">
                  <c:v>4</c:v>
                </c:pt>
                <c:pt idx="42">
                  <c:v>2.5</c:v>
                </c:pt>
                <c:pt idx="43">
                  <c:v>4.5</c:v>
                </c:pt>
                <c:pt idx="44">
                  <c:v>2.5</c:v>
                </c:pt>
                <c:pt idx="45">
                  <c:v>4.5</c:v>
                </c:pt>
                <c:pt idx="46">
                  <c:v>5.5</c:v>
                </c:pt>
                <c:pt idx="47">
                  <c:v>4</c:v>
                </c:pt>
                <c:pt idx="48">
                  <c:v>3.5</c:v>
                </c:pt>
                <c:pt idx="49">
                  <c:v>3</c:v>
                </c:pt>
                <c:pt idx="50">
                  <c:v>5.5</c:v>
                </c:pt>
                <c:pt idx="5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A0-4B2D-A787-9FFD6EDE46FB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'Neumonias 04-11'!$F$17:$BE$17</c:f>
              <c:numCache>
                <c:formatCode>General</c:formatCode>
                <c:ptCount val="52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  <c:pt idx="12">
                  <c:v>1</c:v>
                </c:pt>
                <c:pt idx="13">
                  <c:v>2</c:v>
                </c:pt>
                <c:pt idx="14">
                  <c:v>5</c:v>
                </c:pt>
                <c:pt idx="15">
                  <c:v>4</c:v>
                </c:pt>
                <c:pt idx="16">
                  <c:v>2</c:v>
                </c:pt>
                <c:pt idx="17">
                  <c:v>5</c:v>
                </c:pt>
                <c:pt idx="18">
                  <c:v>6</c:v>
                </c:pt>
                <c:pt idx="19">
                  <c:v>6</c:v>
                </c:pt>
                <c:pt idx="20">
                  <c:v>13</c:v>
                </c:pt>
                <c:pt idx="21">
                  <c:v>5</c:v>
                </c:pt>
                <c:pt idx="22">
                  <c:v>6</c:v>
                </c:pt>
                <c:pt idx="23">
                  <c:v>12</c:v>
                </c:pt>
                <c:pt idx="24">
                  <c:v>10</c:v>
                </c:pt>
                <c:pt idx="25">
                  <c:v>9</c:v>
                </c:pt>
                <c:pt idx="26">
                  <c:v>10</c:v>
                </c:pt>
                <c:pt idx="27">
                  <c:v>8</c:v>
                </c:pt>
                <c:pt idx="28">
                  <c:v>9</c:v>
                </c:pt>
                <c:pt idx="29">
                  <c:v>11</c:v>
                </c:pt>
                <c:pt idx="30">
                  <c:v>8</c:v>
                </c:pt>
                <c:pt idx="31">
                  <c:v>4</c:v>
                </c:pt>
                <c:pt idx="32">
                  <c:v>5</c:v>
                </c:pt>
                <c:pt idx="33">
                  <c:v>5</c:v>
                </c:pt>
                <c:pt idx="34">
                  <c:v>4</c:v>
                </c:pt>
                <c:pt idx="35">
                  <c:v>4</c:v>
                </c:pt>
                <c:pt idx="36">
                  <c:v>5</c:v>
                </c:pt>
                <c:pt idx="37">
                  <c:v>4</c:v>
                </c:pt>
                <c:pt idx="38">
                  <c:v>5</c:v>
                </c:pt>
                <c:pt idx="39">
                  <c:v>4</c:v>
                </c:pt>
                <c:pt idx="40">
                  <c:v>3</c:v>
                </c:pt>
                <c:pt idx="41">
                  <c:v>3</c:v>
                </c:pt>
                <c:pt idx="42">
                  <c:v>2</c:v>
                </c:pt>
                <c:pt idx="43">
                  <c:v>4</c:v>
                </c:pt>
                <c:pt idx="44">
                  <c:v>2</c:v>
                </c:pt>
                <c:pt idx="45">
                  <c:v>3</c:v>
                </c:pt>
                <c:pt idx="46">
                  <c:v>4</c:v>
                </c:pt>
                <c:pt idx="47">
                  <c:v>2</c:v>
                </c:pt>
                <c:pt idx="48">
                  <c:v>3</c:v>
                </c:pt>
                <c:pt idx="49">
                  <c:v>2</c:v>
                </c:pt>
                <c:pt idx="50">
                  <c:v>1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A0-4B2D-A787-9FFD6EDE46FB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'Neumonias 04-11'!$F$16:$BE$16</c:f>
              <c:numCache>
                <c:formatCode>General</c:formatCode>
                <c:ptCount val="52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0.5</c:v>
                </c:pt>
                <c:pt idx="8">
                  <c:v>1</c:v>
                </c:pt>
                <c:pt idx="9">
                  <c:v>1.5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5</c:v>
                </c:pt>
                <c:pt idx="19">
                  <c:v>5.5</c:v>
                </c:pt>
                <c:pt idx="20">
                  <c:v>9.5</c:v>
                </c:pt>
                <c:pt idx="21">
                  <c:v>4.5</c:v>
                </c:pt>
                <c:pt idx="22">
                  <c:v>3.5</c:v>
                </c:pt>
                <c:pt idx="23">
                  <c:v>5.5</c:v>
                </c:pt>
                <c:pt idx="24">
                  <c:v>7</c:v>
                </c:pt>
                <c:pt idx="25">
                  <c:v>7</c:v>
                </c:pt>
                <c:pt idx="26">
                  <c:v>7.5</c:v>
                </c:pt>
                <c:pt idx="27">
                  <c:v>7.5</c:v>
                </c:pt>
                <c:pt idx="28">
                  <c:v>4.5</c:v>
                </c:pt>
                <c:pt idx="29">
                  <c:v>9.5</c:v>
                </c:pt>
                <c:pt idx="30">
                  <c:v>3.5</c:v>
                </c:pt>
                <c:pt idx="31">
                  <c:v>3</c:v>
                </c:pt>
                <c:pt idx="32">
                  <c:v>3.5</c:v>
                </c:pt>
                <c:pt idx="33">
                  <c:v>3.5</c:v>
                </c:pt>
                <c:pt idx="34">
                  <c:v>2.5</c:v>
                </c:pt>
                <c:pt idx="35">
                  <c:v>3</c:v>
                </c:pt>
                <c:pt idx="36">
                  <c:v>3</c:v>
                </c:pt>
                <c:pt idx="37">
                  <c:v>0.5</c:v>
                </c:pt>
                <c:pt idx="38">
                  <c:v>1.5</c:v>
                </c:pt>
                <c:pt idx="39">
                  <c:v>2.5</c:v>
                </c:pt>
                <c:pt idx="40">
                  <c:v>2</c:v>
                </c:pt>
                <c:pt idx="41">
                  <c:v>1.5</c:v>
                </c:pt>
                <c:pt idx="42">
                  <c:v>1.5</c:v>
                </c:pt>
                <c:pt idx="43">
                  <c:v>3.5</c:v>
                </c:pt>
                <c:pt idx="44">
                  <c:v>1.5</c:v>
                </c:pt>
                <c:pt idx="45">
                  <c:v>1</c:v>
                </c:pt>
                <c:pt idx="46">
                  <c:v>2</c:v>
                </c:pt>
                <c:pt idx="47">
                  <c:v>1</c:v>
                </c:pt>
                <c:pt idx="48">
                  <c:v>0.5</c:v>
                </c:pt>
                <c:pt idx="49">
                  <c:v>1</c:v>
                </c:pt>
                <c:pt idx="50">
                  <c:v>0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A0-4B2D-A787-9FFD6EDE4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1248336"/>
        <c:axId val="1"/>
      </c:areaChart>
      <c:lineChart>
        <c:grouping val="standard"/>
        <c:varyColors val="0"/>
        <c:ser>
          <c:idx val="3"/>
          <c:order val="3"/>
          <c:tx>
            <c:strRef>
              <c:f>'Neumonias 04-11'!$D$11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'Neumonias 04-11'!$F$11:$BE$11</c:f>
              <c:numCache>
                <c:formatCode>General</c:formatCode>
                <c:ptCount val="52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BA0-4B2D-A787-9FFD6EDE4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1248336"/>
        <c:axId val="1"/>
      </c:lineChart>
      <c:catAx>
        <c:axId val="941248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41248336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28032650704812612"/>
          <c:y val="0.90384616064406087"/>
          <c:w val="0.46789037317382176"/>
          <c:h val="4.5454545454545414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5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Canal Endémico de SOB-ASMA &lt; 5 AÑOS
Red Arequipa Caylloma 2015- 2022*</a:t>
            </a:r>
          </a:p>
        </c:rich>
      </c:tx>
      <c:layout>
        <c:manualLayout>
          <c:xMode val="edge"/>
          <c:yMode val="edge"/>
          <c:x val="0.21218053625649733"/>
          <c:y val="2.090542325933954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6122448979591837E-2"/>
          <c:y val="0.20661157024793389"/>
          <c:w val="0.91836734693877553"/>
          <c:h val="0.66280991735537187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'sob-asma &lt;5 años'!$F$17:$BE$17</c:f>
              <c:numCache>
                <c:formatCode>General</c:formatCode>
                <c:ptCount val="52"/>
                <c:pt idx="0">
                  <c:v>28</c:v>
                </c:pt>
                <c:pt idx="1">
                  <c:v>23.5</c:v>
                </c:pt>
                <c:pt idx="2">
                  <c:v>23</c:v>
                </c:pt>
                <c:pt idx="3">
                  <c:v>21</c:v>
                </c:pt>
                <c:pt idx="4">
                  <c:v>19</c:v>
                </c:pt>
                <c:pt idx="5">
                  <c:v>21</c:v>
                </c:pt>
                <c:pt idx="6">
                  <c:v>16.5</c:v>
                </c:pt>
                <c:pt idx="7">
                  <c:v>18</c:v>
                </c:pt>
                <c:pt idx="8">
                  <c:v>17.5</c:v>
                </c:pt>
                <c:pt idx="9">
                  <c:v>20.5</c:v>
                </c:pt>
                <c:pt idx="10">
                  <c:v>24</c:v>
                </c:pt>
                <c:pt idx="11">
                  <c:v>18</c:v>
                </c:pt>
                <c:pt idx="12">
                  <c:v>28</c:v>
                </c:pt>
                <c:pt idx="13">
                  <c:v>35</c:v>
                </c:pt>
                <c:pt idx="14">
                  <c:v>39</c:v>
                </c:pt>
                <c:pt idx="15">
                  <c:v>47</c:v>
                </c:pt>
                <c:pt idx="16">
                  <c:v>51.5</c:v>
                </c:pt>
                <c:pt idx="17">
                  <c:v>51.5</c:v>
                </c:pt>
                <c:pt idx="18">
                  <c:v>63.5</c:v>
                </c:pt>
                <c:pt idx="19">
                  <c:v>72</c:v>
                </c:pt>
                <c:pt idx="20">
                  <c:v>81.5</c:v>
                </c:pt>
                <c:pt idx="21">
                  <c:v>76.5</c:v>
                </c:pt>
                <c:pt idx="22">
                  <c:v>89</c:v>
                </c:pt>
                <c:pt idx="23">
                  <c:v>98</c:v>
                </c:pt>
                <c:pt idx="24">
                  <c:v>81</c:v>
                </c:pt>
                <c:pt idx="25">
                  <c:v>64.5</c:v>
                </c:pt>
                <c:pt idx="26">
                  <c:v>77</c:v>
                </c:pt>
                <c:pt idx="27">
                  <c:v>80</c:v>
                </c:pt>
                <c:pt idx="28">
                  <c:v>90.5</c:v>
                </c:pt>
                <c:pt idx="29">
                  <c:v>51.5</c:v>
                </c:pt>
                <c:pt idx="30">
                  <c:v>60</c:v>
                </c:pt>
                <c:pt idx="31">
                  <c:v>48</c:v>
                </c:pt>
                <c:pt idx="32">
                  <c:v>52</c:v>
                </c:pt>
                <c:pt idx="33">
                  <c:v>58.5</c:v>
                </c:pt>
                <c:pt idx="34">
                  <c:v>51.5</c:v>
                </c:pt>
                <c:pt idx="35">
                  <c:v>49</c:v>
                </c:pt>
                <c:pt idx="36">
                  <c:v>49.5</c:v>
                </c:pt>
                <c:pt idx="37">
                  <c:v>42</c:v>
                </c:pt>
                <c:pt idx="38">
                  <c:v>52</c:v>
                </c:pt>
                <c:pt idx="39">
                  <c:v>45</c:v>
                </c:pt>
                <c:pt idx="40">
                  <c:v>38.5</c:v>
                </c:pt>
                <c:pt idx="41">
                  <c:v>36.5</c:v>
                </c:pt>
                <c:pt idx="42">
                  <c:v>36.5</c:v>
                </c:pt>
                <c:pt idx="43">
                  <c:v>34</c:v>
                </c:pt>
                <c:pt idx="44">
                  <c:v>37</c:v>
                </c:pt>
                <c:pt idx="45">
                  <c:v>40.5</c:v>
                </c:pt>
                <c:pt idx="46">
                  <c:v>37</c:v>
                </c:pt>
                <c:pt idx="47">
                  <c:v>35</c:v>
                </c:pt>
                <c:pt idx="48">
                  <c:v>36</c:v>
                </c:pt>
                <c:pt idx="49">
                  <c:v>37.5</c:v>
                </c:pt>
                <c:pt idx="50">
                  <c:v>39</c:v>
                </c:pt>
                <c:pt idx="51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A8-405C-8283-DD594A0BA1B9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'sob-asma &lt;5 años'!$F$16:$BE$16</c:f>
              <c:numCache>
                <c:formatCode>General</c:formatCode>
                <c:ptCount val="52"/>
                <c:pt idx="0">
                  <c:v>23</c:v>
                </c:pt>
                <c:pt idx="1">
                  <c:v>19</c:v>
                </c:pt>
                <c:pt idx="2">
                  <c:v>17</c:v>
                </c:pt>
                <c:pt idx="3">
                  <c:v>17</c:v>
                </c:pt>
                <c:pt idx="4">
                  <c:v>18</c:v>
                </c:pt>
                <c:pt idx="5">
                  <c:v>14</c:v>
                </c:pt>
                <c:pt idx="6">
                  <c:v>15</c:v>
                </c:pt>
                <c:pt idx="7">
                  <c:v>14</c:v>
                </c:pt>
                <c:pt idx="8">
                  <c:v>12</c:v>
                </c:pt>
                <c:pt idx="9">
                  <c:v>16</c:v>
                </c:pt>
                <c:pt idx="10">
                  <c:v>15</c:v>
                </c:pt>
                <c:pt idx="11">
                  <c:v>15</c:v>
                </c:pt>
                <c:pt idx="12">
                  <c:v>18</c:v>
                </c:pt>
                <c:pt idx="13">
                  <c:v>34</c:v>
                </c:pt>
                <c:pt idx="14">
                  <c:v>32</c:v>
                </c:pt>
                <c:pt idx="15">
                  <c:v>36</c:v>
                </c:pt>
                <c:pt idx="16">
                  <c:v>34</c:v>
                </c:pt>
                <c:pt idx="17">
                  <c:v>43</c:v>
                </c:pt>
                <c:pt idx="18">
                  <c:v>45</c:v>
                </c:pt>
                <c:pt idx="19">
                  <c:v>52</c:v>
                </c:pt>
                <c:pt idx="20">
                  <c:v>69</c:v>
                </c:pt>
                <c:pt idx="21">
                  <c:v>64</c:v>
                </c:pt>
                <c:pt idx="22">
                  <c:v>52</c:v>
                </c:pt>
                <c:pt idx="23">
                  <c:v>76</c:v>
                </c:pt>
                <c:pt idx="24">
                  <c:v>45</c:v>
                </c:pt>
                <c:pt idx="25">
                  <c:v>56</c:v>
                </c:pt>
                <c:pt idx="26">
                  <c:v>63</c:v>
                </c:pt>
                <c:pt idx="27">
                  <c:v>58</c:v>
                </c:pt>
                <c:pt idx="28">
                  <c:v>73</c:v>
                </c:pt>
                <c:pt idx="29">
                  <c:v>45</c:v>
                </c:pt>
                <c:pt idx="30">
                  <c:v>50</c:v>
                </c:pt>
                <c:pt idx="31">
                  <c:v>37</c:v>
                </c:pt>
                <c:pt idx="32">
                  <c:v>33</c:v>
                </c:pt>
                <c:pt idx="33">
                  <c:v>31</c:v>
                </c:pt>
                <c:pt idx="34">
                  <c:v>28</c:v>
                </c:pt>
                <c:pt idx="35">
                  <c:v>39</c:v>
                </c:pt>
                <c:pt idx="36">
                  <c:v>34</c:v>
                </c:pt>
                <c:pt idx="37">
                  <c:v>38</c:v>
                </c:pt>
                <c:pt idx="38">
                  <c:v>39</c:v>
                </c:pt>
                <c:pt idx="39">
                  <c:v>37</c:v>
                </c:pt>
                <c:pt idx="40">
                  <c:v>32</c:v>
                </c:pt>
                <c:pt idx="41">
                  <c:v>31</c:v>
                </c:pt>
                <c:pt idx="42">
                  <c:v>28</c:v>
                </c:pt>
                <c:pt idx="43">
                  <c:v>27</c:v>
                </c:pt>
                <c:pt idx="44">
                  <c:v>26</c:v>
                </c:pt>
                <c:pt idx="45">
                  <c:v>32</c:v>
                </c:pt>
                <c:pt idx="46">
                  <c:v>31</c:v>
                </c:pt>
                <c:pt idx="47">
                  <c:v>23</c:v>
                </c:pt>
                <c:pt idx="48">
                  <c:v>28</c:v>
                </c:pt>
                <c:pt idx="49">
                  <c:v>34</c:v>
                </c:pt>
                <c:pt idx="50">
                  <c:v>36</c:v>
                </c:pt>
                <c:pt idx="5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A8-405C-8283-DD594A0BA1B9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'sob-asma &lt;5 años'!$F$15:$BE$15</c:f>
              <c:numCache>
                <c:formatCode>General</c:formatCode>
                <c:ptCount val="52"/>
                <c:pt idx="0">
                  <c:v>21</c:v>
                </c:pt>
                <c:pt idx="1">
                  <c:v>15</c:v>
                </c:pt>
                <c:pt idx="2">
                  <c:v>16</c:v>
                </c:pt>
                <c:pt idx="3">
                  <c:v>10.5</c:v>
                </c:pt>
                <c:pt idx="4">
                  <c:v>13.5</c:v>
                </c:pt>
                <c:pt idx="5">
                  <c:v>12</c:v>
                </c:pt>
                <c:pt idx="6">
                  <c:v>14</c:v>
                </c:pt>
                <c:pt idx="7">
                  <c:v>9</c:v>
                </c:pt>
                <c:pt idx="8">
                  <c:v>10.5</c:v>
                </c:pt>
                <c:pt idx="9">
                  <c:v>14</c:v>
                </c:pt>
                <c:pt idx="10">
                  <c:v>11</c:v>
                </c:pt>
                <c:pt idx="11">
                  <c:v>10</c:v>
                </c:pt>
                <c:pt idx="12">
                  <c:v>7</c:v>
                </c:pt>
                <c:pt idx="13">
                  <c:v>11</c:v>
                </c:pt>
                <c:pt idx="14">
                  <c:v>15.5</c:v>
                </c:pt>
                <c:pt idx="15">
                  <c:v>16</c:v>
                </c:pt>
                <c:pt idx="16">
                  <c:v>12.5</c:v>
                </c:pt>
                <c:pt idx="17">
                  <c:v>19</c:v>
                </c:pt>
                <c:pt idx="18">
                  <c:v>19</c:v>
                </c:pt>
                <c:pt idx="19">
                  <c:v>17.5</c:v>
                </c:pt>
                <c:pt idx="20">
                  <c:v>28</c:v>
                </c:pt>
                <c:pt idx="21">
                  <c:v>27</c:v>
                </c:pt>
                <c:pt idx="22">
                  <c:v>26</c:v>
                </c:pt>
                <c:pt idx="23">
                  <c:v>26.5</c:v>
                </c:pt>
                <c:pt idx="24">
                  <c:v>23</c:v>
                </c:pt>
                <c:pt idx="25">
                  <c:v>23.5</c:v>
                </c:pt>
                <c:pt idx="26">
                  <c:v>17.5</c:v>
                </c:pt>
                <c:pt idx="27">
                  <c:v>20</c:v>
                </c:pt>
                <c:pt idx="28">
                  <c:v>23</c:v>
                </c:pt>
                <c:pt idx="29">
                  <c:v>14</c:v>
                </c:pt>
                <c:pt idx="30">
                  <c:v>17</c:v>
                </c:pt>
                <c:pt idx="31">
                  <c:v>12</c:v>
                </c:pt>
                <c:pt idx="32">
                  <c:v>15.5</c:v>
                </c:pt>
                <c:pt idx="33">
                  <c:v>15</c:v>
                </c:pt>
                <c:pt idx="34">
                  <c:v>15</c:v>
                </c:pt>
                <c:pt idx="35">
                  <c:v>10</c:v>
                </c:pt>
                <c:pt idx="36">
                  <c:v>17.5</c:v>
                </c:pt>
                <c:pt idx="37">
                  <c:v>14.5</c:v>
                </c:pt>
                <c:pt idx="38">
                  <c:v>16</c:v>
                </c:pt>
                <c:pt idx="39">
                  <c:v>21</c:v>
                </c:pt>
                <c:pt idx="40">
                  <c:v>17.5</c:v>
                </c:pt>
                <c:pt idx="41">
                  <c:v>17.5</c:v>
                </c:pt>
                <c:pt idx="42">
                  <c:v>11.5</c:v>
                </c:pt>
                <c:pt idx="43">
                  <c:v>13</c:v>
                </c:pt>
                <c:pt idx="44">
                  <c:v>11</c:v>
                </c:pt>
                <c:pt idx="45">
                  <c:v>18.5</c:v>
                </c:pt>
                <c:pt idx="46">
                  <c:v>19</c:v>
                </c:pt>
                <c:pt idx="47">
                  <c:v>13.5</c:v>
                </c:pt>
                <c:pt idx="48">
                  <c:v>15.5</c:v>
                </c:pt>
                <c:pt idx="49">
                  <c:v>12.5</c:v>
                </c:pt>
                <c:pt idx="50">
                  <c:v>22</c:v>
                </c:pt>
                <c:pt idx="51">
                  <c:v>18.5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A8-405C-8283-DD594A0BA1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1244072"/>
        <c:axId val="1"/>
      </c:areaChart>
      <c:lineChart>
        <c:grouping val="standard"/>
        <c:varyColors val="0"/>
        <c:ser>
          <c:idx val="3"/>
          <c:order val="3"/>
          <c:tx>
            <c:strRef>
              <c:f>'sob-asma &lt;5 años'!$D$11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'sob-asma &lt;5 años'!$F$11:$BE$11</c:f>
              <c:numCache>
                <c:formatCode>General</c:formatCode>
                <c:ptCount val="52"/>
                <c:pt idx="0">
                  <c:v>8</c:v>
                </c:pt>
                <c:pt idx="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EA8-405C-8283-DD594A0BA1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1244072"/>
        <c:axId val="1"/>
      </c:lineChart>
      <c:catAx>
        <c:axId val="941244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41244072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9105573568009885"/>
          <c:y val="0.9415582971156945"/>
          <c:w val="0.51906149966548298"/>
          <c:h val="3.3766244806443746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57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Canal Endémico de IRAs &gt; 5 Años
Red Arequipa Caylloma 2015- 2022*</a:t>
            </a:r>
          </a:p>
        </c:rich>
      </c:tx>
      <c:layout>
        <c:manualLayout>
          <c:xMode val="edge"/>
          <c:yMode val="edge"/>
          <c:x val="0.21871813715593241"/>
          <c:y val="2.809912673226133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413937482019188E-2"/>
          <c:y val="0.19504132231404958"/>
          <c:w val="0.90010283283045123"/>
          <c:h val="0.67438016528925615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06-11'!$F$17:$BE$17</c:f>
              <c:numCache>
                <c:formatCode>General</c:formatCode>
                <c:ptCount val="52"/>
                <c:pt idx="0">
                  <c:v>3100</c:v>
                </c:pt>
                <c:pt idx="1">
                  <c:v>3067.5</c:v>
                </c:pt>
                <c:pt idx="2">
                  <c:v>2824</c:v>
                </c:pt>
                <c:pt idx="3">
                  <c:v>2569</c:v>
                </c:pt>
                <c:pt idx="4">
                  <c:v>2622.5</c:v>
                </c:pt>
                <c:pt idx="5">
                  <c:v>2846</c:v>
                </c:pt>
                <c:pt idx="6">
                  <c:v>2991.5</c:v>
                </c:pt>
                <c:pt idx="7">
                  <c:v>3053</c:v>
                </c:pt>
                <c:pt idx="8">
                  <c:v>3061</c:v>
                </c:pt>
                <c:pt idx="9">
                  <c:v>3579.5</c:v>
                </c:pt>
                <c:pt idx="10">
                  <c:v>3871.5</c:v>
                </c:pt>
                <c:pt idx="11">
                  <c:v>3723.5</c:v>
                </c:pt>
                <c:pt idx="12">
                  <c:v>3287</c:v>
                </c:pt>
                <c:pt idx="13">
                  <c:v>3780</c:v>
                </c:pt>
                <c:pt idx="14">
                  <c:v>3451</c:v>
                </c:pt>
                <c:pt idx="15">
                  <c:v>3771.5</c:v>
                </c:pt>
                <c:pt idx="16">
                  <c:v>3793.5</c:v>
                </c:pt>
                <c:pt idx="17">
                  <c:v>3437</c:v>
                </c:pt>
                <c:pt idx="18">
                  <c:v>4029</c:v>
                </c:pt>
                <c:pt idx="19">
                  <c:v>4516</c:v>
                </c:pt>
                <c:pt idx="20">
                  <c:v>4483.5</c:v>
                </c:pt>
                <c:pt idx="21">
                  <c:v>4665</c:v>
                </c:pt>
                <c:pt idx="22">
                  <c:v>5047.5</c:v>
                </c:pt>
                <c:pt idx="23">
                  <c:v>5784.5</c:v>
                </c:pt>
                <c:pt idx="24">
                  <c:v>6624.5</c:v>
                </c:pt>
                <c:pt idx="25">
                  <c:v>6490</c:v>
                </c:pt>
                <c:pt idx="26">
                  <c:v>7472.5</c:v>
                </c:pt>
                <c:pt idx="27">
                  <c:v>6818.5</c:v>
                </c:pt>
                <c:pt idx="28">
                  <c:v>6519.5</c:v>
                </c:pt>
                <c:pt idx="29">
                  <c:v>5164.5</c:v>
                </c:pt>
                <c:pt idx="30">
                  <c:v>5140.5</c:v>
                </c:pt>
                <c:pt idx="31">
                  <c:v>4617.5</c:v>
                </c:pt>
                <c:pt idx="32">
                  <c:v>4073</c:v>
                </c:pt>
                <c:pt idx="33">
                  <c:v>4592</c:v>
                </c:pt>
                <c:pt idx="34">
                  <c:v>3960.5</c:v>
                </c:pt>
                <c:pt idx="35">
                  <c:v>4102</c:v>
                </c:pt>
                <c:pt idx="36">
                  <c:v>4333</c:v>
                </c:pt>
                <c:pt idx="37">
                  <c:v>4473.5</c:v>
                </c:pt>
                <c:pt idx="38">
                  <c:v>4229</c:v>
                </c:pt>
                <c:pt idx="39">
                  <c:v>3917.5</c:v>
                </c:pt>
                <c:pt idx="40">
                  <c:v>3915.5</c:v>
                </c:pt>
                <c:pt idx="41">
                  <c:v>3945.5</c:v>
                </c:pt>
                <c:pt idx="42">
                  <c:v>3903</c:v>
                </c:pt>
                <c:pt idx="43">
                  <c:v>3555.5</c:v>
                </c:pt>
                <c:pt idx="44">
                  <c:v>3697</c:v>
                </c:pt>
                <c:pt idx="45">
                  <c:v>3690.5</c:v>
                </c:pt>
                <c:pt idx="46">
                  <c:v>3428.5</c:v>
                </c:pt>
                <c:pt idx="47">
                  <c:v>3313.5</c:v>
                </c:pt>
                <c:pt idx="48">
                  <c:v>3296</c:v>
                </c:pt>
                <c:pt idx="49">
                  <c:v>3538</c:v>
                </c:pt>
                <c:pt idx="50">
                  <c:v>3272.5</c:v>
                </c:pt>
                <c:pt idx="51">
                  <c:v>3058.5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22-4C12-803A-0C8A7F20624E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06-11'!$F$16:$BE$16</c:f>
              <c:numCache>
                <c:formatCode>General</c:formatCode>
                <c:ptCount val="52"/>
                <c:pt idx="0">
                  <c:v>2851</c:v>
                </c:pt>
                <c:pt idx="1">
                  <c:v>3008</c:v>
                </c:pt>
                <c:pt idx="2">
                  <c:v>2662</c:v>
                </c:pt>
                <c:pt idx="3">
                  <c:v>2452</c:v>
                </c:pt>
                <c:pt idx="4">
                  <c:v>2487</c:v>
                </c:pt>
                <c:pt idx="5">
                  <c:v>2675</c:v>
                </c:pt>
                <c:pt idx="6">
                  <c:v>2849</c:v>
                </c:pt>
                <c:pt idx="7">
                  <c:v>2873</c:v>
                </c:pt>
                <c:pt idx="8">
                  <c:v>2929</c:v>
                </c:pt>
                <c:pt idx="9">
                  <c:v>3198</c:v>
                </c:pt>
                <c:pt idx="10">
                  <c:v>3240</c:v>
                </c:pt>
                <c:pt idx="11">
                  <c:v>3358</c:v>
                </c:pt>
                <c:pt idx="12">
                  <c:v>3259</c:v>
                </c:pt>
                <c:pt idx="13">
                  <c:v>3353</c:v>
                </c:pt>
                <c:pt idx="14">
                  <c:v>3279</c:v>
                </c:pt>
                <c:pt idx="15">
                  <c:v>3519</c:v>
                </c:pt>
                <c:pt idx="16">
                  <c:v>3359</c:v>
                </c:pt>
                <c:pt idx="17">
                  <c:v>3316</c:v>
                </c:pt>
                <c:pt idx="18">
                  <c:v>3548</c:v>
                </c:pt>
                <c:pt idx="19">
                  <c:v>3908</c:v>
                </c:pt>
                <c:pt idx="20">
                  <c:v>4170</c:v>
                </c:pt>
                <c:pt idx="21">
                  <c:v>4203</c:v>
                </c:pt>
                <c:pt idx="22">
                  <c:v>4659</c:v>
                </c:pt>
                <c:pt idx="23">
                  <c:v>4952</c:v>
                </c:pt>
                <c:pt idx="24">
                  <c:v>5817</c:v>
                </c:pt>
                <c:pt idx="25">
                  <c:v>5836</c:v>
                </c:pt>
                <c:pt idx="26">
                  <c:v>6690</c:v>
                </c:pt>
                <c:pt idx="27">
                  <c:v>6420</c:v>
                </c:pt>
                <c:pt idx="28">
                  <c:v>6276</c:v>
                </c:pt>
                <c:pt idx="29">
                  <c:v>4948</c:v>
                </c:pt>
                <c:pt idx="30">
                  <c:v>4744</c:v>
                </c:pt>
                <c:pt idx="31">
                  <c:v>4170</c:v>
                </c:pt>
                <c:pt idx="32">
                  <c:v>3606</c:v>
                </c:pt>
                <c:pt idx="33">
                  <c:v>4088</c:v>
                </c:pt>
                <c:pt idx="34">
                  <c:v>3745</c:v>
                </c:pt>
                <c:pt idx="35">
                  <c:v>4042</c:v>
                </c:pt>
                <c:pt idx="36">
                  <c:v>3851</c:v>
                </c:pt>
                <c:pt idx="37">
                  <c:v>3805</c:v>
                </c:pt>
                <c:pt idx="38">
                  <c:v>3844</c:v>
                </c:pt>
                <c:pt idx="39">
                  <c:v>3543</c:v>
                </c:pt>
                <c:pt idx="40">
                  <c:v>3549</c:v>
                </c:pt>
                <c:pt idx="41">
                  <c:v>3472</c:v>
                </c:pt>
                <c:pt idx="42">
                  <c:v>3519</c:v>
                </c:pt>
                <c:pt idx="43">
                  <c:v>2919</c:v>
                </c:pt>
                <c:pt idx="44">
                  <c:v>3600</c:v>
                </c:pt>
                <c:pt idx="45">
                  <c:v>3477</c:v>
                </c:pt>
                <c:pt idx="46">
                  <c:v>3240</c:v>
                </c:pt>
                <c:pt idx="47">
                  <c:v>3172</c:v>
                </c:pt>
                <c:pt idx="48">
                  <c:v>2974</c:v>
                </c:pt>
                <c:pt idx="49">
                  <c:v>3339</c:v>
                </c:pt>
                <c:pt idx="50">
                  <c:v>2795</c:v>
                </c:pt>
                <c:pt idx="51">
                  <c:v>3003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22-4C12-803A-0C8A7F20624E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06-11'!$F$15:$BE$15</c:f>
              <c:numCache>
                <c:formatCode>General</c:formatCode>
                <c:ptCount val="52"/>
                <c:pt idx="0">
                  <c:v>2434</c:v>
                </c:pt>
                <c:pt idx="1">
                  <c:v>2769.5</c:v>
                </c:pt>
                <c:pt idx="2">
                  <c:v>2387</c:v>
                </c:pt>
                <c:pt idx="3">
                  <c:v>2254</c:v>
                </c:pt>
                <c:pt idx="4">
                  <c:v>2389</c:v>
                </c:pt>
                <c:pt idx="5">
                  <c:v>2472</c:v>
                </c:pt>
                <c:pt idx="6">
                  <c:v>2558</c:v>
                </c:pt>
                <c:pt idx="7">
                  <c:v>2775</c:v>
                </c:pt>
                <c:pt idx="8">
                  <c:v>2815</c:v>
                </c:pt>
                <c:pt idx="9">
                  <c:v>2890</c:v>
                </c:pt>
                <c:pt idx="10">
                  <c:v>3028</c:v>
                </c:pt>
                <c:pt idx="11">
                  <c:v>2870.5</c:v>
                </c:pt>
                <c:pt idx="12">
                  <c:v>2267</c:v>
                </c:pt>
                <c:pt idx="13">
                  <c:v>2800</c:v>
                </c:pt>
                <c:pt idx="14">
                  <c:v>2901</c:v>
                </c:pt>
                <c:pt idx="15">
                  <c:v>2609.5</c:v>
                </c:pt>
                <c:pt idx="16">
                  <c:v>3095</c:v>
                </c:pt>
                <c:pt idx="17">
                  <c:v>3013</c:v>
                </c:pt>
                <c:pt idx="18">
                  <c:v>3302</c:v>
                </c:pt>
                <c:pt idx="19">
                  <c:v>3792.5</c:v>
                </c:pt>
                <c:pt idx="20">
                  <c:v>4015</c:v>
                </c:pt>
                <c:pt idx="21">
                  <c:v>4040.5</c:v>
                </c:pt>
                <c:pt idx="22">
                  <c:v>4423</c:v>
                </c:pt>
                <c:pt idx="23">
                  <c:v>4581</c:v>
                </c:pt>
                <c:pt idx="24">
                  <c:v>4877</c:v>
                </c:pt>
                <c:pt idx="25">
                  <c:v>4530.5</c:v>
                </c:pt>
                <c:pt idx="26">
                  <c:v>4397.5</c:v>
                </c:pt>
                <c:pt idx="27">
                  <c:v>4228</c:v>
                </c:pt>
                <c:pt idx="28">
                  <c:v>4371.5</c:v>
                </c:pt>
                <c:pt idx="29">
                  <c:v>4149</c:v>
                </c:pt>
                <c:pt idx="30">
                  <c:v>3991.5</c:v>
                </c:pt>
                <c:pt idx="31">
                  <c:v>3551.5</c:v>
                </c:pt>
                <c:pt idx="32">
                  <c:v>3205.5</c:v>
                </c:pt>
                <c:pt idx="33">
                  <c:v>3630</c:v>
                </c:pt>
                <c:pt idx="34">
                  <c:v>2998</c:v>
                </c:pt>
                <c:pt idx="35">
                  <c:v>3145.5</c:v>
                </c:pt>
                <c:pt idx="36">
                  <c:v>3079.5</c:v>
                </c:pt>
                <c:pt idx="37">
                  <c:v>2796.5</c:v>
                </c:pt>
                <c:pt idx="38">
                  <c:v>2837</c:v>
                </c:pt>
                <c:pt idx="39">
                  <c:v>2534</c:v>
                </c:pt>
                <c:pt idx="40">
                  <c:v>2449</c:v>
                </c:pt>
                <c:pt idx="41">
                  <c:v>2494</c:v>
                </c:pt>
                <c:pt idx="42">
                  <c:v>2428.5</c:v>
                </c:pt>
                <c:pt idx="43">
                  <c:v>2109</c:v>
                </c:pt>
                <c:pt idx="44">
                  <c:v>2323</c:v>
                </c:pt>
                <c:pt idx="45">
                  <c:v>2518.5</c:v>
                </c:pt>
                <c:pt idx="46">
                  <c:v>2437.5</c:v>
                </c:pt>
                <c:pt idx="47">
                  <c:v>2338.5</c:v>
                </c:pt>
                <c:pt idx="48">
                  <c:v>2219.5</c:v>
                </c:pt>
                <c:pt idx="49">
                  <c:v>2357.5</c:v>
                </c:pt>
                <c:pt idx="50">
                  <c:v>2217</c:v>
                </c:pt>
                <c:pt idx="51">
                  <c:v>2349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22-4C12-803A-0C8A7F206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1232264"/>
        <c:axId val="1"/>
      </c:areaChart>
      <c:lineChart>
        <c:grouping val="standard"/>
        <c:varyColors val="0"/>
        <c:ser>
          <c:idx val="3"/>
          <c:order val="3"/>
          <c:tx>
            <c:strRef>
              <c:f>'Iras may 06-11'!$D$11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'Iras may 06-11'!$F$11:$BE$11</c:f>
              <c:numCache>
                <c:formatCode>General</c:formatCode>
                <c:ptCount val="52"/>
                <c:pt idx="0">
                  <c:v>3861</c:v>
                </c:pt>
                <c:pt idx="1">
                  <c:v>3861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22-4C12-803A-0C8A7F206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1232264"/>
        <c:axId val="1"/>
      </c:lineChart>
      <c:catAx>
        <c:axId val="941232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41232264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5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5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5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5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34317733360253044"/>
          <c:y val="0.935537172524598"/>
          <c:w val="0.38798390201224842"/>
          <c:h val="3.5707754068684094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5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Canal Endémico de Neumonias &gt; 5 Años
Red Arequipa Caylloma 2015 - 2021*</a:t>
            </a:r>
          </a:p>
        </c:rich>
      </c:tx>
      <c:layout>
        <c:manualLayout>
          <c:xMode val="edge"/>
          <c:yMode val="edge"/>
          <c:x val="0.21871823656016709"/>
          <c:y val="2.809896359108957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6122448979591837E-2"/>
          <c:y val="0.20661157024793389"/>
          <c:w val="0.91836734693877553"/>
          <c:h val="0.66280991735537187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06-11'!$F$17:$BE$17</c:f>
              <c:numCache>
                <c:formatCode>General</c:formatCode>
                <c:ptCount val="52"/>
                <c:pt idx="0">
                  <c:v>11</c:v>
                </c:pt>
                <c:pt idx="1">
                  <c:v>9</c:v>
                </c:pt>
                <c:pt idx="2">
                  <c:v>11</c:v>
                </c:pt>
                <c:pt idx="3">
                  <c:v>8</c:v>
                </c:pt>
                <c:pt idx="4">
                  <c:v>11</c:v>
                </c:pt>
                <c:pt idx="5">
                  <c:v>10.5</c:v>
                </c:pt>
                <c:pt idx="6">
                  <c:v>6</c:v>
                </c:pt>
                <c:pt idx="7">
                  <c:v>11</c:v>
                </c:pt>
                <c:pt idx="8">
                  <c:v>10</c:v>
                </c:pt>
                <c:pt idx="9">
                  <c:v>15</c:v>
                </c:pt>
                <c:pt idx="10">
                  <c:v>9.5</c:v>
                </c:pt>
                <c:pt idx="11">
                  <c:v>14</c:v>
                </c:pt>
                <c:pt idx="12">
                  <c:v>14</c:v>
                </c:pt>
                <c:pt idx="13">
                  <c:v>11.5</c:v>
                </c:pt>
                <c:pt idx="14">
                  <c:v>10</c:v>
                </c:pt>
                <c:pt idx="15">
                  <c:v>19</c:v>
                </c:pt>
                <c:pt idx="16">
                  <c:v>9</c:v>
                </c:pt>
                <c:pt idx="17">
                  <c:v>11</c:v>
                </c:pt>
                <c:pt idx="18">
                  <c:v>12.5</c:v>
                </c:pt>
                <c:pt idx="19">
                  <c:v>14</c:v>
                </c:pt>
                <c:pt idx="20">
                  <c:v>12.5</c:v>
                </c:pt>
                <c:pt idx="21">
                  <c:v>19</c:v>
                </c:pt>
                <c:pt idx="22">
                  <c:v>22.5</c:v>
                </c:pt>
                <c:pt idx="23">
                  <c:v>26.5</c:v>
                </c:pt>
                <c:pt idx="24">
                  <c:v>30</c:v>
                </c:pt>
                <c:pt idx="25">
                  <c:v>34</c:v>
                </c:pt>
                <c:pt idx="26">
                  <c:v>42.5</c:v>
                </c:pt>
                <c:pt idx="27">
                  <c:v>33.5</c:v>
                </c:pt>
                <c:pt idx="28">
                  <c:v>39.5</c:v>
                </c:pt>
                <c:pt idx="29">
                  <c:v>24.5</c:v>
                </c:pt>
                <c:pt idx="30">
                  <c:v>17.5</c:v>
                </c:pt>
                <c:pt idx="31">
                  <c:v>18</c:v>
                </c:pt>
                <c:pt idx="32">
                  <c:v>18</c:v>
                </c:pt>
                <c:pt idx="33">
                  <c:v>15</c:v>
                </c:pt>
                <c:pt idx="34">
                  <c:v>13.5</c:v>
                </c:pt>
                <c:pt idx="35">
                  <c:v>18</c:v>
                </c:pt>
                <c:pt idx="36">
                  <c:v>11.5</c:v>
                </c:pt>
                <c:pt idx="37">
                  <c:v>12</c:v>
                </c:pt>
                <c:pt idx="38">
                  <c:v>9</c:v>
                </c:pt>
                <c:pt idx="39">
                  <c:v>11.5</c:v>
                </c:pt>
                <c:pt idx="40">
                  <c:v>12</c:v>
                </c:pt>
                <c:pt idx="41">
                  <c:v>10</c:v>
                </c:pt>
                <c:pt idx="42">
                  <c:v>9</c:v>
                </c:pt>
                <c:pt idx="43">
                  <c:v>11.5</c:v>
                </c:pt>
                <c:pt idx="44">
                  <c:v>10.5</c:v>
                </c:pt>
                <c:pt idx="45">
                  <c:v>8.5</c:v>
                </c:pt>
                <c:pt idx="46">
                  <c:v>10.5</c:v>
                </c:pt>
                <c:pt idx="47">
                  <c:v>11</c:v>
                </c:pt>
                <c:pt idx="48">
                  <c:v>13.5</c:v>
                </c:pt>
                <c:pt idx="49">
                  <c:v>10.5</c:v>
                </c:pt>
                <c:pt idx="50">
                  <c:v>8.5</c:v>
                </c:pt>
                <c:pt idx="5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AA-4FDE-B65A-8D1CD9E64E83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06-11'!$F$16:$BE$16</c:f>
              <c:numCache>
                <c:formatCode>General</c:formatCode>
                <c:ptCount val="52"/>
                <c:pt idx="0">
                  <c:v>8</c:v>
                </c:pt>
                <c:pt idx="1">
                  <c:v>6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8</c:v>
                </c:pt>
                <c:pt idx="6">
                  <c:v>5</c:v>
                </c:pt>
                <c:pt idx="7">
                  <c:v>10</c:v>
                </c:pt>
                <c:pt idx="8">
                  <c:v>8</c:v>
                </c:pt>
                <c:pt idx="9">
                  <c:v>9</c:v>
                </c:pt>
                <c:pt idx="10">
                  <c:v>8</c:v>
                </c:pt>
                <c:pt idx="11">
                  <c:v>13</c:v>
                </c:pt>
                <c:pt idx="12">
                  <c:v>10</c:v>
                </c:pt>
                <c:pt idx="13">
                  <c:v>7</c:v>
                </c:pt>
                <c:pt idx="14">
                  <c:v>9</c:v>
                </c:pt>
                <c:pt idx="15">
                  <c:v>13</c:v>
                </c:pt>
                <c:pt idx="16">
                  <c:v>9</c:v>
                </c:pt>
                <c:pt idx="17">
                  <c:v>8</c:v>
                </c:pt>
                <c:pt idx="18">
                  <c:v>7</c:v>
                </c:pt>
                <c:pt idx="19">
                  <c:v>9</c:v>
                </c:pt>
                <c:pt idx="20">
                  <c:v>10</c:v>
                </c:pt>
                <c:pt idx="21">
                  <c:v>16</c:v>
                </c:pt>
                <c:pt idx="22">
                  <c:v>16</c:v>
                </c:pt>
                <c:pt idx="23">
                  <c:v>25</c:v>
                </c:pt>
                <c:pt idx="24">
                  <c:v>17</c:v>
                </c:pt>
                <c:pt idx="25">
                  <c:v>17</c:v>
                </c:pt>
                <c:pt idx="26">
                  <c:v>19</c:v>
                </c:pt>
                <c:pt idx="27">
                  <c:v>21</c:v>
                </c:pt>
                <c:pt idx="28">
                  <c:v>20</c:v>
                </c:pt>
                <c:pt idx="29">
                  <c:v>18</c:v>
                </c:pt>
                <c:pt idx="30">
                  <c:v>15</c:v>
                </c:pt>
                <c:pt idx="31">
                  <c:v>15</c:v>
                </c:pt>
                <c:pt idx="32">
                  <c:v>15</c:v>
                </c:pt>
                <c:pt idx="33">
                  <c:v>10</c:v>
                </c:pt>
                <c:pt idx="34">
                  <c:v>10</c:v>
                </c:pt>
                <c:pt idx="35">
                  <c:v>12</c:v>
                </c:pt>
                <c:pt idx="36">
                  <c:v>9</c:v>
                </c:pt>
                <c:pt idx="37">
                  <c:v>10</c:v>
                </c:pt>
                <c:pt idx="38">
                  <c:v>6</c:v>
                </c:pt>
                <c:pt idx="39">
                  <c:v>9</c:v>
                </c:pt>
                <c:pt idx="40">
                  <c:v>7</c:v>
                </c:pt>
                <c:pt idx="41">
                  <c:v>9</c:v>
                </c:pt>
                <c:pt idx="42">
                  <c:v>9</c:v>
                </c:pt>
                <c:pt idx="43">
                  <c:v>9</c:v>
                </c:pt>
                <c:pt idx="44">
                  <c:v>10</c:v>
                </c:pt>
                <c:pt idx="45">
                  <c:v>7</c:v>
                </c:pt>
                <c:pt idx="46">
                  <c:v>9</c:v>
                </c:pt>
                <c:pt idx="47">
                  <c:v>9</c:v>
                </c:pt>
                <c:pt idx="48">
                  <c:v>7</c:v>
                </c:pt>
                <c:pt idx="49">
                  <c:v>5</c:v>
                </c:pt>
                <c:pt idx="50">
                  <c:v>6</c:v>
                </c:pt>
                <c:pt idx="5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AA-4FDE-B65A-8D1CD9E64E83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06-11'!$F$15:$BE$15</c:f>
              <c:numCache>
                <c:formatCode>General</c:formatCode>
                <c:ptCount val="52"/>
                <c:pt idx="0">
                  <c:v>6</c:v>
                </c:pt>
                <c:pt idx="1">
                  <c:v>4.5</c:v>
                </c:pt>
                <c:pt idx="2">
                  <c:v>1.5</c:v>
                </c:pt>
                <c:pt idx="3">
                  <c:v>4.5</c:v>
                </c:pt>
                <c:pt idx="4">
                  <c:v>5</c:v>
                </c:pt>
                <c:pt idx="5">
                  <c:v>5</c:v>
                </c:pt>
                <c:pt idx="6">
                  <c:v>3.5</c:v>
                </c:pt>
                <c:pt idx="7">
                  <c:v>5.5</c:v>
                </c:pt>
                <c:pt idx="8">
                  <c:v>5.5</c:v>
                </c:pt>
                <c:pt idx="9">
                  <c:v>7.5</c:v>
                </c:pt>
                <c:pt idx="10">
                  <c:v>6.5</c:v>
                </c:pt>
                <c:pt idx="11">
                  <c:v>6.5</c:v>
                </c:pt>
                <c:pt idx="12">
                  <c:v>6.5</c:v>
                </c:pt>
                <c:pt idx="13">
                  <c:v>4.5</c:v>
                </c:pt>
                <c:pt idx="14">
                  <c:v>5</c:v>
                </c:pt>
                <c:pt idx="15">
                  <c:v>7</c:v>
                </c:pt>
                <c:pt idx="16">
                  <c:v>7.5</c:v>
                </c:pt>
                <c:pt idx="17">
                  <c:v>6</c:v>
                </c:pt>
                <c:pt idx="18">
                  <c:v>6</c:v>
                </c:pt>
                <c:pt idx="19">
                  <c:v>6.5</c:v>
                </c:pt>
                <c:pt idx="20">
                  <c:v>10</c:v>
                </c:pt>
                <c:pt idx="21">
                  <c:v>8.5</c:v>
                </c:pt>
                <c:pt idx="22">
                  <c:v>14.5</c:v>
                </c:pt>
                <c:pt idx="23">
                  <c:v>12.5</c:v>
                </c:pt>
                <c:pt idx="24">
                  <c:v>9.5</c:v>
                </c:pt>
                <c:pt idx="25">
                  <c:v>10.5</c:v>
                </c:pt>
                <c:pt idx="26">
                  <c:v>15.5</c:v>
                </c:pt>
                <c:pt idx="27">
                  <c:v>14.5</c:v>
                </c:pt>
                <c:pt idx="28">
                  <c:v>17.5</c:v>
                </c:pt>
                <c:pt idx="29">
                  <c:v>12</c:v>
                </c:pt>
                <c:pt idx="30">
                  <c:v>12.5</c:v>
                </c:pt>
                <c:pt idx="31">
                  <c:v>13.5</c:v>
                </c:pt>
                <c:pt idx="32">
                  <c:v>9</c:v>
                </c:pt>
                <c:pt idx="33">
                  <c:v>9</c:v>
                </c:pt>
                <c:pt idx="34">
                  <c:v>9.5</c:v>
                </c:pt>
                <c:pt idx="35">
                  <c:v>12</c:v>
                </c:pt>
                <c:pt idx="36">
                  <c:v>7.5</c:v>
                </c:pt>
                <c:pt idx="37">
                  <c:v>5</c:v>
                </c:pt>
                <c:pt idx="38">
                  <c:v>5</c:v>
                </c:pt>
                <c:pt idx="39">
                  <c:v>7.5</c:v>
                </c:pt>
                <c:pt idx="40">
                  <c:v>5.5</c:v>
                </c:pt>
                <c:pt idx="41">
                  <c:v>6.5</c:v>
                </c:pt>
                <c:pt idx="42">
                  <c:v>7</c:v>
                </c:pt>
                <c:pt idx="43">
                  <c:v>7</c:v>
                </c:pt>
                <c:pt idx="44">
                  <c:v>6</c:v>
                </c:pt>
                <c:pt idx="45">
                  <c:v>5.5</c:v>
                </c:pt>
                <c:pt idx="46">
                  <c:v>6</c:v>
                </c:pt>
                <c:pt idx="47">
                  <c:v>7.5</c:v>
                </c:pt>
                <c:pt idx="48">
                  <c:v>4.5</c:v>
                </c:pt>
                <c:pt idx="49">
                  <c:v>3.5</c:v>
                </c:pt>
                <c:pt idx="50">
                  <c:v>4.5</c:v>
                </c:pt>
                <c:pt idx="5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AA-4FDE-B65A-8D1CD9E64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1241776"/>
        <c:axId val="1"/>
      </c:areaChart>
      <c:lineChart>
        <c:grouping val="standard"/>
        <c:varyColors val="0"/>
        <c:ser>
          <c:idx val="3"/>
          <c:order val="3"/>
          <c:tx>
            <c:strRef>
              <c:f>'Neu may 06-11'!$D$11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'Neu may 06-11'!$F$11:$BE$11</c:f>
              <c:numCache>
                <c:formatCode>General</c:formatCode>
                <c:ptCount val="52"/>
                <c:pt idx="0">
                  <c:v>4</c:v>
                </c:pt>
                <c:pt idx="1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AA-4FDE-B65A-8D1CD9E64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1241776"/>
        <c:axId val="1"/>
      </c:lineChart>
      <c:catAx>
        <c:axId val="941241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41241776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8367347913664481"/>
          <c:y val="0.93388434618749583"/>
          <c:w val="0.51938780655451433"/>
          <c:h val="4.6281041792852862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45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Canal Endémico de SOB-ASMA &gt; 5 AÑOS
Red Arequipa Caylloma 2015- 2022*</a:t>
            </a:r>
          </a:p>
        </c:rich>
      </c:tx>
      <c:layout>
        <c:manualLayout>
          <c:xMode val="edge"/>
          <c:yMode val="edge"/>
          <c:x val="0.21871832312122164"/>
          <c:y val="2.809906594573850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6122448979591837E-2"/>
          <c:y val="0.20661157024793389"/>
          <c:w val="0.91836734693877553"/>
          <c:h val="0.66280991735537187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'sob-asma &gt;5 a'!$F$17:$BE$17</c:f>
              <c:numCache>
                <c:formatCode>General</c:formatCode>
                <c:ptCount val="52"/>
                <c:pt idx="0">
                  <c:v>31</c:v>
                </c:pt>
                <c:pt idx="1">
                  <c:v>23.5</c:v>
                </c:pt>
                <c:pt idx="2">
                  <c:v>29</c:v>
                </c:pt>
                <c:pt idx="3">
                  <c:v>22</c:v>
                </c:pt>
                <c:pt idx="4">
                  <c:v>25</c:v>
                </c:pt>
                <c:pt idx="5">
                  <c:v>28</c:v>
                </c:pt>
                <c:pt idx="6">
                  <c:v>24.5</c:v>
                </c:pt>
                <c:pt idx="7">
                  <c:v>31</c:v>
                </c:pt>
                <c:pt idx="8">
                  <c:v>21.5</c:v>
                </c:pt>
                <c:pt idx="9">
                  <c:v>32.5</c:v>
                </c:pt>
                <c:pt idx="10">
                  <c:v>24.5</c:v>
                </c:pt>
                <c:pt idx="11">
                  <c:v>28</c:v>
                </c:pt>
                <c:pt idx="12">
                  <c:v>26</c:v>
                </c:pt>
                <c:pt idx="13">
                  <c:v>28.5</c:v>
                </c:pt>
                <c:pt idx="14">
                  <c:v>25</c:v>
                </c:pt>
                <c:pt idx="15">
                  <c:v>38.5</c:v>
                </c:pt>
                <c:pt idx="16">
                  <c:v>34</c:v>
                </c:pt>
                <c:pt idx="17">
                  <c:v>30</c:v>
                </c:pt>
                <c:pt idx="18">
                  <c:v>34</c:v>
                </c:pt>
                <c:pt idx="19">
                  <c:v>40</c:v>
                </c:pt>
                <c:pt idx="20">
                  <c:v>37.5</c:v>
                </c:pt>
                <c:pt idx="21">
                  <c:v>49</c:v>
                </c:pt>
                <c:pt idx="22">
                  <c:v>42.5</c:v>
                </c:pt>
                <c:pt idx="23">
                  <c:v>47.5</c:v>
                </c:pt>
                <c:pt idx="24">
                  <c:v>46.5</c:v>
                </c:pt>
                <c:pt idx="25">
                  <c:v>45</c:v>
                </c:pt>
                <c:pt idx="26">
                  <c:v>66</c:v>
                </c:pt>
                <c:pt idx="27">
                  <c:v>51</c:v>
                </c:pt>
                <c:pt idx="28">
                  <c:v>50.5</c:v>
                </c:pt>
                <c:pt idx="29">
                  <c:v>34</c:v>
                </c:pt>
                <c:pt idx="30">
                  <c:v>36</c:v>
                </c:pt>
                <c:pt idx="31">
                  <c:v>37</c:v>
                </c:pt>
                <c:pt idx="32">
                  <c:v>30</c:v>
                </c:pt>
                <c:pt idx="33">
                  <c:v>43</c:v>
                </c:pt>
                <c:pt idx="34">
                  <c:v>26.5</c:v>
                </c:pt>
                <c:pt idx="35">
                  <c:v>31</c:v>
                </c:pt>
                <c:pt idx="36">
                  <c:v>36.5</c:v>
                </c:pt>
                <c:pt idx="37">
                  <c:v>40</c:v>
                </c:pt>
                <c:pt idx="38">
                  <c:v>34.5</c:v>
                </c:pt>
                <c:pt idx="39">
                  <c:v>37.5</c:v>
                </c:pt>
                <c:pt idx="40">
                  <c:v>25</c:v>
                </c:pt>
                <c:pt idx="41">
                  <c:v>28.5</c:v>
                </c:pt>
                <c:pt idx="42">
                  <c:v>28</c:v>
                </c:pt>
                <c:pt idx="43">
                  <c:v>24</c:v>
                </c:pt>
                <c:pt idx="44">
                  <c:v>24.5</c:v>
                </c:pt>
                <c:pt idx="45">
                  <c:v>27.5</c:v>
                </c:pt>
                <c:pt idx="46">
                  <c:v>27</c:v>
                </c:pt>
                <c:pt idx="47">
                  <c:v>25</c:v>
                </c:pt>
                <c:pt idx="48">
                  <c:v>25.5</c:v>
                </c:pt>
                <c:pt idx="49">
                  <c:v>27.5</c:v>
                </c:pt>
                <c:pt idx="50">
                  <c:v>25</c:v>
                </c:pt>
                <c:pt idx="5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60-49EF-9404-0A7D82F35967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'sob-asma &gt;5 a'!$F$16:$BE$16</c:f>
              <c:numCache>
                <c:formatCode>General</c:formatCode>
                <c:ptCount val="52"/>
                <c:pt idx="0">
                  <c:v>26</c:v>
                </c:pt>
                <c:pt idx="1">
                  <c:v>22</c:v>
                </c:pt>
                <c:pt idx="2">
                  <c:v>20</c:v>
                </c:pt>
                <c:pt idx="3">
                  <c:v>20</c:v>
                </c:pt>
                <c:pt idx="4">
                  <c:v>21</c:v>
                </c:pt>
                <c:pt idx="5">
                  <c:v>20</c:v>
                </c:pt>
                <c:pt idx="6">
                  <c:v>21</c:v>
                </c:pt>
                <c:pt idx="7">
                  <c:v>26</c:v>
                </c:pt>
                <c:pt idx="8">
                  <c:v>20</c:v>
                </c:pt>
                <c:pt idx="9">
                  <c:v>24</c:v>
                </c:pt>
                <c:pt idx="10">
                  <c:v>24</c:v>
                </c:pt>
                <c:pt idx="11">
                  <c:v>17</c:v>
                </c:pt>
                <c:pt idx="12">
                  <c:v>25</c:v>
                </c:pt>
                <c:pt idx="13">
                  <c:v>26</c:v>
                </c:pt>
                <c:pt idx="14">
                  <c:v>21</c:v>
                </c:pt>
                <c:pt idx="15">
                  <c:v>33</c:v>
                </c:pt>
                <c:pt idx="16">
                  <c:v>25</c:v>
                </c:pt>
                <c:pt idx="17">
                  <c:v>26</c:v>
                </c:pt>
                <c:pt idx="18">
                  <c:v>31</c:v>
                </c:pt>
                <c:pt idx="19">
                  <c:v>35</c:v>
                </c:pt>
                <c:pt idx="20">
                  <c:v>32</c:v>
                </c:pt>
                <c:pt idx="21">
                  <c:v>42</c:v>
                </c:pt>
                <c:pt idx="22">
                  <c:v>40</c:v>
                </c:pt>
                <c:pt idx="23">
                  <c:v>44</c:v>
                </c:pt>
                <c:pt idx="24">
                  <c:v>29</c:v>
                </c:pt>
                <c:pt idx="25">
                  <c:v>26</c:v>
                </c:pt>
                <c:pt idx="26">
                  <c:v>31</c:v>
                </c:pt>
                <c:pt idx="27">
                  <c:v>32</c:v>
                </c:pt>
                <c:pt idx="28">
                  <c:v>45</c:v>
                </c:pt>
                <c:pt idx="29">
                  <c:v>32</c:v>
                </c:pt>
                <c:pt idx="30">
                  <c:v>33</c:v>
                </c:pt>
                <c:pt idx="31">
                  <c:v>30</c:v>
                </c:pt>
                <c:pt idx="32">
                  <c:v>29</c:v>
                </c:pt>
                <c:pt idx="33">
                  <c:v>23</c:v>
                </c:pt>
                <c:pt idx="34">
                  <c:v>23</c:v>
                </c:pt>
                <c:pt idx="35">
                  <c:v>26</c:v>
                </c:pt>
                <c:pt idx="36">
                  <c:v>31</c:v>
                </c:pt>
                <c:pt idx="37">
                  <c:v>26</c:v>
                </c:pt>
                <c:pt idx="38">
                  <c:v>26</c:v>
                </c:pt>
                <c:pt idx="39">
                  <c:v>34</c:v>
                </c:pt>
                <c:pt idx="40">
                  <c:v>22</c:v>
                </c:pt>
                <c:pt idx="41">
                  <c:v>22</c:v>
                </c:pt>
                <c:pt idx="42">
                  <c:v>24</c:v>
                </c:pt>
                <c:pt idx="43">
                  <c:v>24</c:v>
                </c:pt>
                <c:pt idx="44">
                  <c:v>18</c:v>
                </c:pt>
                <c:pt idx="45">
                  <c:v>24</c:v>
                </c:pt>
                <c:pt idx="46">
                  <c:v>23</c:v>
                </c:pt>
                <c:pt idx="47">
                  <c:v>16</c:v>
                </c:pt>
                <c:pt idx="48">
                  <c:v>18</c:v>
                </c:pt>
                <c:pt idx="49">
                  <c:v>23</c:v>
                </c:pt>
                <c:pt idx="50">
                  <c:v>23</c:v>
                </c:pt>
                <c:pt idx="5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60-49EF-9404-0A7D82F35967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'sob-asma &gt;5 a'!$F$15:$BE$15</c:f>
              <c:numCache>
                <c:formatCode>General</c:formatCode>
                <c:ptCount val="52"/>
                <c:pt idx="0">
                  <c:v>19</c:v>
                </c:pt>
                <c:pt idx="1">
                  <c:v>20</c:v>
                </c:pt>
                <c:pt idx="2">
                  <c:v>16</c:v>
                </c:pt>
                <c:pt idx="3">
                  <c:v>17.5</c:v>
                </c:pt>
                <c:pt idx="4">
                  <c:v>18</c:v>
                </c:pt>
                <c:pt idx="5">
                  <c:v>13</c:v>
                </c:pt>
                <c:pt idx="6">
                  <c:v>17.5</c:v>
                </c:pt>
                <c:pt idx="7">
                  <c:v>18</c:v>
                </c:pt>
                <c:pt idx="8">
                  <c:v>19</c:v>
                </c:pt>
                <c:pt idx="9">
                  <c:v>19.5</c:v>
                </c:pt>
                <c:pt idx="10">
                  <c:v>20</c:v>
                </c:pt>
                <c:pt idx="11">
                  <c:v>15</c:v>
                </c:pt>
                <c:pt idx="12">
                  <c:v>17</c:v>
                </c:pt>
                <c:pt idx="13">
                  <c:v>17</c:v>
                </c:pt>
                <c:pt idx="14">
                  <c:v>14</c:v>
                </c:pt>
                <c:pt idx="15">
                  <c:v>19.5</c:v>
                </c:pt>
                <c:pt idx="16">
                  <c:v>19</c:v>
                </c:pt>
                <c:pt idx="17">
                  <c:v>20</c:v>
                </c:pt>
                <c:pt idx="18">
                  <c:v>20.5</c:v>
                </c:pt>
                <c:pt idx="19">
                  <c:v>20.5</c:v>
                </c:pt>
                <c:pt idx="20">
                  <c:v>20.5</c:v>
                </c:pt>
                <c:pt idx="21">
                  <c:v>24.5</c:v>
                </c:pt>
                <c:pt idx="22">
                  <c:v>16.5</c:v>
                </c:pt>
                <c:pt idx="23">
                  <c:v>22</c:v>
                </c:pt>
                <c:pt idx="24">
                  <c:v>19.5</c:v>
                </c:pt>
                <c:pt idx="25">
                  <c:v>15</c:v>
                </c:pt>
                <c:pt idx="26">
                  <c:v>20</c:v>
                </c:pt>
                <c:pt idx="27">
                  <c:v>19</c:v>
                </c:pt>
                <c:pt idx="28">
                  <c:v>25.5</c:v>
                </c:pt>
                <c:pt idx="29">
                  <c:v>21.5</c:v>
                </c:pt>
                <c:pt idx="30">
                  <c:v>20.5</c:v>
                </c:pt>
                <c:pt idx="31">
                  <c:v>26</c:v>
                </c:pt>
                <c:pt idx="32">
                  <c:v>25.5</c:v>
                </c:pt>
                <c:pt idx="33">
                  <c:v>19</c:v>
                </c:pt>
                <c:pt idx="34">
                  <c:v>16.5</c:v>
                </c:pt>
                <c:pt idx="35">
                  <c:v>16</c:v>
                </c:pt>
                <c:pt idx="36">
                  <c:v>21</c:v>
                </c:pt>
                <c:pt idx="37">
                  <c:v>13.5</c:v>
                </c:pt>
                <c:pt idx="38">
                  <c:v>24</c:v>
                </c:pt>
                <c:pt idx="39">
                  <c:v>20.5</c:v>
                </c:pt>
                <c:pt idx="40">
                  <c:v>12</c:v>
                </c:pt>
                <c:pt idx="41">
                  <c:v>18</c:v>
                </c:pt>
                <c:pt idx="42">
                  <c:v>17.5</c:v>
                </c:pt>
                <c:pt idx="43">
                  <c:v>19.5</c:v>
                </c:pt>
                <c:pt idx="44">
                  <c:v>12.5</c:v>
                </c:pt>
                <c:pt idx="45">
                  <c:v>24</c:v>
                </c:pt>
                <c:pt idx="46">
                  <c:v>18.5</c:v>
                </c:pt>
                <c:pt idx="47">
                  <c:v>13.5</c:v>
                </c:pt>
                <c:pt idx="48">
                  <c:v>15</c:v>
                </c:pt>
                <c:pt idx="49">
                  <c:v>22</c:v>
                </c:pt>
                <c:pt idx="50">
                  <c:v>13.5</c:v>
                </c:pt>
                <c:pt idx="5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60-49EF-9404-0A7D82F359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1257520"/>
        <c:axId val="1"/>
      </c:areaChart>
      <c:lineChart>
        <c:grouping val="standard"/>
        <c:varyColors val="0"/>
        <c:ser>
          <c:idx val="3"/>
          <c:order val="3"/>
          <c:tx>
            <c:strRef>
              <c:f>'sob-asma &lt;5 años'!$D$11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'sob-asma &gt;5 a'!$F$11:$BE$11</c:f>
              <c:numCache>
                <c:formatCode>General</c:formatCode>
                <c:ptCount val="52"/>
                <c:pt idx="0">
                  <c:v>18</c:v>
                </c:pt>
                <c:pt idx="1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E60-49EF-9404-0A7D82F359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1257520"/>
        <c:axId val="1"/>
      </c:lineChart>
      <c:catAx>
        <c:axId val="941257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41257520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481678698308292"/>
          <c:y val="0.92587652392014963"/>
          <c:w val="0.41099505542743037"/>
          <c:h val="4.582211166162975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5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Canal Endémico de IRAs &lt; 5 Años
Provincia Arequipa  2015- 2022*</a:t>
            </a:r>
          </a:p>
        </c:rich>
      </c:tx>
      <c:layout>
        <c:manualLayout>
          <c:xMode val="edge"/>
          <c:yMode val="edge"/>
          <c:x val="0.21871821749835452"/>
          <c:y val="2.809939176764580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5690469769160842E-2"/>
          <c:y val="0.19913674524498412"/>
          <c:w val="0.89908003955530269"/>
          <c:h val="0.67350313838954001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&lt; 5 a AQP'!$F$20:$BE$20</c:f>
              <c:numCache>
                <c:formatCode>General</c:formatCode>
                <c:ptCount val="52"/>
                <c:pt idx="0">
                  <c:v>1492.5</c:v>
                </c:pt>
                <c:pt idx="1">
                  <c:v>1352.5</c:v>
                </c:pt>
                <c:pt idx="2">
                  <c:v>1255</c:v>
                </c:pt>
                <c:pt idx="3">
                  <c:v>1171.5</c:v>
                </c:pt>
                <c:pt idx="4">
                  <c:v>1137</c:v>
                </c:pt>
                <c:pt idx="5">
                  <c:v>1253.5</c:v>
                </c:pt>
                <c:pt idx="6">
                  <c:v>1233</c:v>
                </c:pt>
                <c:pt idx="7">
                  <c:v>1290.5</c:v>
                </c:pt>
                <c:pt idx="8">
                  <c:v>1255</c:v>
                </c:pt>
                <c:pt idx="9">
                  <c:v>1357</c:v>
                </c:pt>
                <c:pt idx="10">
                  <c:v>1468.5</c:v>
                </c:pt>
                <c:pt idx="11">
                  <c:v>1496.5</c:v>
                </c:pt>
                <c:pt idx="12">
                  <c:v>1606.5</c:v>
                </c:pt>
                <c:pt idx="13">
                  <c:v>1859</c:v>
                </c:pt>
                <c:pt idx="14">
                  <c:v>1906</c:v>
                </c:pt>
                <c:pt idx="15">
                  <c:v>2334</c:v>
                </c:pt>
                <c:pt idx="16">
                  <c:v>2378</c:v>
                </c:pt>
                <c:pt idx="17">
                  <c:v>2047.5</c:v>
                </c:pt>
                <c:pt idx="18">
                  <c:v>2431</c:v>
                </c:pt>
                <c:pt idx="19">
                  <c:v>2548.5</c:v>
                </c:pt>
                <c:pt idx="20">
                  <c:v>2405.5</c:v>
                </c:pt>
                <c:pt idx="21">
                  <c:v>2536</c:v>
                </c:pt>
                <c:pt idx="22">
                  <c:v>2748</c:v>
                </c:pt>
                <c:pt idx="23">
                  <c:v>2985.5</c:v>
                </c:pt>
                <c:pt idx="24">
                  <c:v>3126.5</c:v>
                </c:pt>
                <c:pt idx="25">
                  <c:v>2919</c:v>
                </c:pt>
                <c:pt idx="26">
                  <c:v>3130.5</c:v>
                </c:pt>
                <c:pt idx="27">
                  <c:v>3098.5</c:v>
                </c:pt>
                <c:pt idx="28">
                  <c:v>2900.5</c:v>
                </c:pt>
                <c:pt idx="29">
                  <c:v>2259.5</c:v>
                </c:pt>
                <c:pt idx="30">
                  <c:v>2377</c:v>
                </c:pt>
                <c:pt idx="31">
                  <c:v>2005</c:v>
                </c:pt>
                <c:pt idx="32">
                  <c:v>1804</c:v>
                </c:pt>
                <c:pt idx="33">
                  <c:v>1957.5</c:v>
                </c:pt>
                <c:pt idx="34">
                  <c:v>2007</c:v>
                </c:pt>
                <c:pt idx="35">
                  <c:v>2201</c:v>
                </c:pt>
                <c:pt idx="36">
                  <c:v>2155</c:v>
                </c:pt>
                <c:pt idx="37">
                  <c:v>2034.5</c:v>
                </c:pt>
                <c:pt idx="38">
                  <c:v>2085</c:v>
                </c:pt>
                <c:pt idx="39">
                  <c:v>1989.5</c:v>
                </c:pt>
                <c:pt idx="40">
                  <c:v>2119.5</c:v>
                </c:pt>
                <c:pt idx="41">
                  <c:v>2009</c:v>
                </c:pt>
                <c:pt idx="42">
                  <c:v>2004</c:v>
                </c:pt>
                <c:pt idx="43">
                  <c:v>1813.5</c:v>
                </c:pt>
                <c:pt idx="44">
                  <c:v>1917</c:v>
                </c:pt>
                <c:pt idx="45">
                  <c:v>1910.5</c:v>
                </c:pt>
                <c:pt idx="46">
                  <c:v>1731.5</c:v>
                </c:pt>
                <c:pt idx="47">
                  <c:v>1759</c:v>
                </c:pt>
                <c:pt idx="48">
                  <c:v>1747</c:v>
                </c:pt>
                <c:pt idx="49">
                  <c:v>1775.5</c:v>
                </c:pt>
                <c:pt idx="50">
                  <c:v>1569</c:v>
                </c:pt>
                <c:pt idx="51">
                  <c:v>1525.5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BC-44F5-9573-E8482155CA54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&lt; 5 a AQP'!$F$19:$BE$19</c:f>
              <c:numCache>
                <c:formatCode>General</c:formatCode>
                <c:ptCount val="52"/>
                <c:pt idx="0">
                  <c:v>1259</c:v>
                </c:pt>
                <c:pt idx="1">
                  <c:v>1275</c:v>
                </c:pt>
                <c:pt idx="2">
                  <c:v>1192</c:v>
                </c:pt>
                <c:pt idx="3">
                  <c:v>1048</c:v>
                </c:pt>
                <c:pt idx="4">
                  <c:v>1102</c:v>
                </c:pt>
                <c:pt idx="5">
                  <c:v>992</c:v>
                </c:pt>
                <c:pt idx="6">
                  <c:v>1096</c:v>
                </c:pt>
                <c:pt idx="7">
                  <c:v>1035</c:v>
                </c:pt>
                <c:pt idx="8">
                  <c:v>1086</c:v>
                </c:pt>
                <c:pt idx="9">
                  <c:v>1242</c:v>
                </c:pt>
                <c:pt idx="10">
                  <c:v>1263</c:v>
                </c:pt>
                <c:pt idx="11">
                  <c:v>1248</c:v>
                </c:pt>
                <c:pt idx="12">
                  <c:v>1393</c:v>
                </c:pt>
                <c:pt idx="13">
                  <c:v>1709</c:v>
                </c:pt>
                <c:pt idx="14">
                  <c:v>1733</c:v>
                </c:pt>
                <c:pt idx="15">
                  <c:v>1949</c:v>
                </c:pt>
                <c:pt idx="16">
                  <c:v>1958</c:v>
                </c:pt>
                <c:pt idx="17">
                  <c:v>1739</c:v>
                </c:pt>
                <c:pt idx="18">
                  <c:v>2025</c:v>
                </c:pt>
                <c:pt idx="19">
                  <c:v>2374</c:v>
                </c:pt>
                <c:pt idx="20">
                  <c:v>2337</c:v>
                </c:pt>
                <c:pt idx="21">
                  <c:v>2348</c:v>
                </c:pt>
                <c:pt idx="22">
                  <c:v>2602</c:v>
                </c:pt>
                <c:pt idx="23">
                  <c:v>2938</c:v>
                </c:pt>
                <c:pt idx="24">
                  <c:v>3055</c:v>
                </c:pt>
                <c:pt idx="25">
                  <c:v>2677</c:v>
                </c:pt>
                <c:pt idx="26">
                  <c:v>3025</c:v>
                </c:pt>
                <c:pt idx="27">
                  <c:v>3061</c:v>
                </c:pt>
                <c:pt idx="28">
                  <c:v>2698</c:v>
                </c:pt>
                <c:pt idx="29">
                  <c:v>2097</c:v>
                </c:pt>
                <c:pt idx="30">
                  <c:v>1893</c:v>
                </c:pt>
                <c:pt idx="31">
                  <c:v>1551</c:v>
                </c:pt>
                <c:pt idx="32">
                  <c:v>1545</c:v>
                </c:pt>
                <c:pt idx="33">
                  <c:v>1799</c:v>
                </c:pt>
                <c:pt idx="34">
                  <c:v>1785</c:v>
                </c:pt>
                <c:pt idx="35">
                  <c:v>2021</c:v>
                </c:pt>
                <c:pt idx="36">
                  <c:v>2067</c:v>
                </c:pt>
                <c:pt idx="37">
                  <c:v>1997</c:v>
                </c:pt>
                <c:pt idx="38">
                  <c:v>2002</c:v>
                </c:pt>
                <c:pt idx="39">
                  <c:v>1865</c:v>
                </c:pt>
                <c:pt idx="40">
                  <c:v>1766</c:v>
                </c:pt>
                <c:pt idx="41">
                  <c:v>1885</c:v>
                </c:pt>
                <c:pt idx="42">
                  <c:v>1955</c:v>
                </c:pt>
                <c:pt idx="43">
                  <c:v>1621</c:v>
                </c:pt>
                <c:pt idx="44">
                  <c:v>1639</c:v>
                </c:pt>
                <c:pt idx="45">
                  <c:v>1678</c:v>
                </c:pt>
                <c:pt idx="46">
                  <c:v>1678</c:v>
                </c:pt>
                <c:pt idx="47">
                  <c:v>1610</c:v>
                </c:pt>
                <c:pt idx="48">
                  <c:v>1610</c:v>
                </c:pt>
                <c:pt idx="49">
                  <c:v>1723</c:v>
                </c:pt>
                <c:pt idx="50">
                  <c:v>1392</c:v>
                </c:pt>
                <c:pt idx="51">
                  <c:v>1301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BC-44F5-9573-E8482155CA54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&lt; 5 a AQP'!$F$18:$BE$18</c:f>
              <c:numCache>
                <c:formatCode>General</c:formatCode>
                <c:ptCount val="52"/>
                <c:pt idx="0">
                  <c:v>956</c:v>
                </c:pt>
                <c:pt idx="1">
                  <c:v>1033</c:v>
                </c:pt>
                <c:pt idx="2">
                  <c:v>952</c:v>
                </c:pt>
                <c:pt idx="3">
                  <c:v>895.5</c:v>
                </c:pt>
                <c:pt idx="4">
                  <c:v>862.5</c:v>
                </c:pt>
                <c:pt idx="5">
                  <c:v>915.5</c:v>
                </c:pt>
                <c:pt idx="6">
                  <c:v>908</c:v>
                </c:pt>
                <c:pt idx="7">
                  <c:v>993.5</c:v>
                </c:pt>
                <c:pt idx="8">
                  <c:v>1024</c:v>
                </c:pt>
                <c:pt idx="9">
                  <c:v>1057</c:v>
                </c:pt>
                <c:pt idx="10">
                  <c:v>1074</c:v>
                </c:pt>
                <c:pt idx="11">
                  <c:v>958</c:v>
                </c:pt>
                <c:pt idx="12">
                  <c:v>699.5</c:v>
                </c:pt>
                <c:pt idx="13">
                  <c:v>917</c:v>
                </c:pt>
                <c:pt idx="14">
                  <c:v>1045</c:v>
                </c:pt>
                <c:pt idx="15">
                  <c:v>833.5</c:v>
                </c:pt>
                <c:pt idx="16">
                  <c:v>1094</c:v>
                </c:pt>
                <c:pt idx="17">
                  <c:v>1039.5</c:v>
                </c:pt>
                <c:pt idx="18">
                  <c:v>1111</c:v>
                </c:pt>
                <c:pt idx="19">
                  <c:v>1336</c:v>
                </c:pt>
                <c:pt idx="20">
                  <c:v>1367</c:v>
                </c:pt>
                <c:pt idx="21">
                  <c:v>1258</c:v>
                </c:pt>
                <c:pt idx="22">
                  <c:v>1276</c:v>
                </c:pt>
                <c:pt idx="23">
                  <c:v>1376</c:v>
                </c:pt>
                <c:pt idx="24">
                  <c:v>1504</c:v>
                </c:pt>
                <c:pt idx="25">
                  <c:v>1482</c:v>
                </c:pt>
                <c:pt idx="26">
                  <c:v>1436</c:v>
                </c:pt>
                <c:pt idx="27">
                  <c:v>1329.5</c:v>
                </c:pt>
                <c:pt idx="28">
                  <c:v>1320.5</c:v>
                </c:pt>
                <c:pt idx="29">
                  <c:v>993</c:v>
                </c:pt>
                <c:pt idx="30">
                  <c:v>1088</c:v>
                </c:pt>
                <c:pt idx="31">
                  <c:v>924.5</c:v>
                </c:pt>
                <c:pt idx="32">
                  <c:v>963.5</c:v>
                </c:pt>
                <c:pt idx="33">
                  <c:v>1149.5</c:v>
                </c:pt>
                <c:pt idx="34">
                  <c:v>1068.5</c:v>
                </c:pt>
                <c:pt idx="35">
                  <c:v>1208.5</c:v>
                </c:pt>
                <c:pt idx="36">
                  <c:v>1212</c:v>
                </c:pt>
                <c:pt idx="37">
                  <c:v>1233</c:v>
                </c:pt>
                <c:pt idx="38">
                  <c:v>1132</c:v>
                </c:pt>
                <c:pt idx="39">
                  <c:v>1068</c:v>
                </c:pt>
                <c:pt idx="40">
                  <c:v>1001</c:v>
                </c:pt>
                <c:pt idx="41">
                  <c:v>1100</c:v>
                </c:pt>
                <c:pt idx="42">
                  <c:v>998</c:v>
                </c:pt>
                <c:pt idx="43">
                  <c:v>895</c:v>
                </c:pt>
                <c:pt idx="44">
                  <c:v>1040.5</c:v>
                </c:pt>
                <c:pt idx="45">
                  <c:v>1097.5</c:v>
                </c:pt>
                <c:pt idx="46">
                  <c:v>1004.5</c:v>
                </c:pt>
                <c:pt idx="47">
                  <c:v>988.5</c:v>
                </c:pt>
                <c:pt idx="48">
                  <c:v>955.5</c:v>
                </c:pt>
                <c:pt idx="49">
                  <c:v>984.5</c:v>
                </c:pt>
                <c:pt idx="50">
                  <c:v>923.5</c:v>
                </c:pt>
                <c:pt idx="51">
                  <c:v>891.5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BC-44F5-9573-E8482155CA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6691632"/>
        <c:axId val="1"/>
      </c:areaChart>
      <c:lineChart>
        <c:grouping val="standard"/>
        <c:varyColors val="0"/>
        <c:ser>
          <c:idx val="3"/>
          <c:order val="3"/>
          <c:tx>
            <c:strRef>
              <c:f>'Iras &lt; 5 a AQP'!$D$13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'Iras &lt; 5 a AQP'!$F$13:$BE$13</c:f>
              <c:numCache>
                <c:formatCode>General</c:formatCode>
                <c:ptCount val="52"/>
                <c:pt idx="0">
                  <c:v>687</c:v>
                </c:pt>
                <c:pt idx="1">
                  <c:v>687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7BC-44F5-9573-E8482155CA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691632"/>
        <c:axId val="1"/>
      </c:lineChart>
      <c:catAx>
        <c:axId val="856691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  <c:max val="60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56691632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27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7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27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27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23602241670255614"/>
          <c:y val="0.93481462272305782"/>
          <c:w val="0.55463461804116587"/>
          <c:h val="5.327643924748926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7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de IRAS &lt; 5 Años</a:t>
            </a:r>
          </a:p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Provincia Caylloma 2015- 2022</a:t>
            </a:r>
            <a:r>
              <a:rPr lang="en-US" sz="18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*</a:t>
            </a:r>
          </a:p>
        </c:rich>
      </c:tx>
      <c:layout>
        <c:manualLayout>
          <c:xMode val="edge"/>
          <c:yMode val="edge"/>
          <c:x val="0.23559798478148525"/>
          <c:y val="4.707206981292943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8302118605975263E-2"/>
          <c:y val="0.25094467896725675"/>
          <c:w val="0.90930848141599996"/>
          <c:h val="0.60388622745023635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&lt; 5 a CAYLL'!$F$20:$BE$20</c:f>
              <c:numCache>
                <c:formatCode>General</c:formatCode>
                <c:ptCount val="52"/>
                <c:pt idx="0">
                  <c:v>177.5</c:v>
                </c:pt>
                <c:pt idx="1">
                  <c:v>162.5</c:v>
                </c:pt>
                <c:pt idx="2">
                  <c:v>151</c:v>
                </c:pt>
                <c:pt idx="3">
                  <c:v>123.5</c:v>
                </c:pt>
                <c:pt idx="4">
                  <c:v>126</c:v>
                </c:pt>
                <c:pt idx="5">
                  <c:v>133.5</c:v>
                </c:pt>
                <c:pt idx="6">
                  <c:v>131.5</c:v>
                </c:pt>
                <c:pt idx="7">
                  <c:v>133.5</c:v>
                </c:pt>
                <c:pt idx="8">
                  <c:v>134.5</c:v>
                </c:pt>
                <c:pt idx="9">
                  <c:v>137</c:v>
                </c:pt>
                <c:pt idx="10">
                  <c:v>165</c:v>
                </c:pt>
                <c:pt idx="11">
                  <c:v>177.5</c:v>
                </c:pt>
                <c:pt idx="12">
                  <c:v>187</c:v>
                </c:pt>
                <c:pt idx="13">
                  <c:v>204</c:v>
                </c:pt>
                <c:pt idx="14">
                  <c:v>201.5</c:v>
                </c:pt>
                <c:pt idx="15">
                  <c:v>268</c:v>
                </c:pt>
                <c:pt idx="16">
                  <c:v>247.5</c:v>
                </c:pt>
                <c:pt idx="17">
                  <c:v>238</c:v>
                </c:pt>
                <c:pt idx="18">
                  <c:v>293</c:v>
                </c:pt>
                <c:pt idx="19">
                  <c:v>292.5</c:v>
                </c:pt>
                <c:pt idx="20">
                  <c:v>253.5</c:v>
                </c:pt>
                <c:pt idx="21">
                  <c:v>298</c:v>
                </c:pt>
                <c:pt idx="22">
                  <c:v>296.5</c:v>
                </c:pt>
                <c:pt idx="23">
                  <c:v>294.5</c:v>
                </c:pt>
                <c:pt idx="24">
                  <c:v>341</c:v>
                </c:pt>
                <c:pt idx="25">
                  <c:v>331</c:v>
                </c:pt>
                <c:pt idx="26">
                  <c:v>376.5</c:v>
                </c:pt>
                <c:pt idx="27">
                  <c:v>382.5</c:v>
                </c:pt>
                <c:pt idx="28">
                  <c:v>357.5</c:v>
                </c:pt>
                <c:pt idx="29">
                  <c:v>286.5</c:v>
                </c:pt>
                <c:pt idx="30">
                  <c:v>307.5</c:v>
                </c:pt>
                <c:pt idx="31">
                  <c:v>226</c:v>
                </c:pt>
                <c:pt idx="32">
                  <c:v>206.5</c:v>
                </c:pt>
                <c:pt idx="33">
                  <c:v>250.5</c:v>
                </c:pt>
                <c:pt idx="34">
                  <c:v>216</c:v>
                </c:pt>
                <c:pt idx="35">
                  <c:v>226.5</c:v>
                </c:pt>
                <c:pt idx="36">
                  <c:v>251</c:v>
                </c:pt>
                <c:pt idx="37">
                  <c:v>229.5</c:v>
                </c:pt>
                <c:pt idx="38">
                  <c:v>259</c:v>
                </c:pt>
                <c:pt idx="39">
                  <c:v>221.5</c:v>
                </c:pt>
                <c:pt idx="40">
                  <c:v>216.5</c:v>
                </c:pt>
                <c:pt idx="41">
                  <c:v>217.5</c:v>
                </c:pt>
                <c:pt idx="42">
                  <c:v>220</c:v>
                </c:pt>
                <c:pt idx="43">
                  <c:v>238</c:v>
                </c:pt>
                <c:pt idx="44">
                  <c:v>232</c:v>
                </c:pt>
                <c:pt idx="45">
                  <c:v>230.5</c:v>
                </c:pt>
                <c:pt idx="46">
                  <c:v>208</c:v>
                </c:pt>
                <c:pt idx="47">
                  <c:v>198</c:v>
                </c:pt>
                <c:pt idx="48">
                  <c:v>198</c:v>
                </c:pt>
                <c:pt idx="49">
                  <c:v>231</c:v>
                </c:pt>
                <c:pt idx="50">
                  <c:v>235.5</c:v>
                </c:pt>
                <c:pt idx="51">
                  <c:v>173.5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F1-4F23-A2ED-EAB7CE822F2D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&lt; 5 a CAYLL'!$F$19:$BE$19</c:f>
              <c:numCache>
                <c:formatCode>General</c:formatCode>
                <c:ptCount val="52"/>
                <c:pt idx="0">
                  <c:v>155</c:v>
                </c:pt>
                <c:pt idx="1">
                  <c:v>154</c:v>
                </c:pt>
                <c:pt idx="2">
                  <c:v>127</c:v>
                </c:pt>
                <c:pt idx="3">
                  <c:v>116</c:v>
                </c:pt>
                <c:pt idx="4">
                  <c:v>121</c:v>
                </c:pt>
                <c:pt idx="5">
                  <c:v>121</c:v>
                </c:pt>
                <c:pt idx="6">
                  <c:v>124</c:v>
                </c:pt>
                <c:pt idx="7">
                  <c:v>121</c:v>
                </c:pt>
                <c:pt idx="8">
                  <c:v>126</c:v>
                </c:pt>
                <c:pt idx="9">
                  <c:v>111</c:v>
                </c:pt>
                <c:pt idx="10">
                  <c:v>141</c:v>
                </c:pt>
                <c:pt idx="11">
                  <c:v>145</c:v>
                </c:pt>
                <c:pt idx="12">
                  <c:v>158</c:v>
                </c:pt>
                <c:pt idx="13">
                  <c:v>187</c:v>
                </c:pt>
                <c:pt idx="14">
                  <c:v>176</c:v>
                </c:pt>
                <c:pt idx="15">
                  <c:v>252</c:v>
                </c:pt>
                <c:pt idx="16">
                  <c:v>202</c:v>
                </c:pt>
                <c:pt idx="17">
                  <c:v>146</c:v>
                </c:pt>
                <c:pt idx="18">
                  <c:v>189</c:v>
                </c:pt>
                <c:pt idx="19">
                  <c:v>247</c:v>
                </c:pt>
                <c:pt idx="20">
                  <c:v>204</c:v>
                </c:pt>
                <c:pt idx="21">
                  <c:v>242</c:v>
                </c:pt>
                <c:pt idx="22">
                  <c:v>260</c:v>
                </c:pt>
                <c:pt idx="23">
                  <c:v>272</c:v>
                </c:pt>
                <c:pt idx="24">
                  <c:v>288</c:v>
                </c:pt>
                <c:pt idx="25">
                  <c:v>288</c:v>
                </c:pt>
                <c:pt idx="26">
                  <c:v>329</c:v>
                </c:pt>
                <c:pt idx="27">
                  <c:v>369</c:v>
                </c:pt>
                <c:pt idx="28">
                  <c:v>337</c:v>
                </c:pt>
                <c:pt idx="29">
                  <c:v>258</c:v>
                </c:pt>
                <c:pt idx="30">
                  <c:v>239</c:v>
                </c:pt>
                <c:pt idx="31">
                  <c:v>203</c:v>
                </c:pt>
                <c:pt idx="32">
                  <c:v>180</c:v>
                </c:pt>
                <c:pt idx="33">
                  <c:v>210</c:v>
                </c:pt>
                <c:pt idx="34">
                  <c:v>190</c:v>
                </c:pt>
                <c:pt idx="35">
                  <c:v>207</c:v>
                </c:pt>
                <c:pt idx="36">
                  <c:v>223</c:v>
                </c:pt>
                <c:pt idx="37">
                  <c:v>205</c:v>
                </c:pt>
                <c:pt idx="38">
                  <c:v>217</c:v>
                </c:pt>
                <c:pt idx="39">
                  <c:v>196</c:v>
                </c:pt>
                <c:pt idx="40">
                  <c:v>203</c:v>
                </c:pt>
                <c:pt idx="41">
                  <c:v>210</c:v>
                </c:pt>
                <c:pt idx="42">
                  <c:v>206</c:v>
                </c:pt>
                <c:pt idx="43">
                  <c:v>171</c:v>
                </c:pt>
                <c:pt idx="44">
                  <c:v>197</c:v>
                </c:pt>
                <c:pt idx="45">
                  <c:v>195</c:v>
                </c:pt>
                <c:pt idx="46">
                  <c:v>188</c:v>
                </c:pt>
                <c:pt idx="47">
                  <c:v>173</c:v>
                </c:pt>
                <c:pt idx="48">
                  <c:v>190</c:v>
                </c:pt>
                <c:pt idx="49">
                  <c:v>198</c:v>
                </c:pt>
                <c:pt idx="50">
                  <c:v>170</c:v>
                </c:pt>
                <c:pt idx="51">
                  <c:v>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F1-4F23-A2ED-EAB7CE822F2D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&lt; 5 a CAYLL'!$F$18:$BE$18</c:f>
              <c:numCache>
                <c:formatCode>General</c:formatCode>
                <c:ptCount val="52"/>
                <c:pt idx="0">
                  <c:v>146.5</c:v>
                </c:pt>
                <c:pt idx="1">
                  <c:v>137.5</c:v>
                </c:pt>
                <c:pt idx="2">
                  <c:v>102</c:v>
                </c:pt>
                <c:pt idx="3">
                  <c:v>101</c:v>
                </c:pt>
                <c:pt idx="4">
                  <c:v>101</c:v>
                </c:pt>
                <c:pt idx="5">
                  <c:v>114</c:v>
                </c:pt>
                <c:pt idx="6">
                  <c:v>89.5</c:v>
                </c:pt>
                <c:pt idx="7">
                  <c:v>113.5</c:v>
                </c:pt>
                <c:pt idx="8">
                  <c:v>100.5</c:v>
                </c:pt>
                <c:pt idx="9">
                  <c:v>108</c:v>
                </c:pt>
                <c:pt idx="10">
                  <c:v>113</c:v>
                </c:pt>
                <c:pt idx="11">
                  <c:v>128</c:v>
                </c:pt>
                <c:pt idx="12">
                  <c:v>111.5</c:v>
                </c:pt>
                <c:pt idx="13">
                  <c:v>90.5</c:v>
                </c:pt>
                <c:pt idx="14">
                  <c:v>81.5</c:v>
                </c:pt>
                <c:pt idx="15">
                  <c:v>92.5</c:v>
                </c:pt>
                <c:pt idx="16">
                  <c:v>128.5</c:v>
                </c:pt>
                <c:pt idx="17">
                  <c:v>92</c:v>
                </c:pt>
                <c:pt idx="18">
                  <c:v>108.5</c:v>
                </c:pt>
                <c:pt idx="19">
                  <c:v>156</c:v>
                </c:pt>
                <c:pt idx="20">
                  <c:v>123.5</c:v>
                </c:pt>
                <c:pt idx="21">
                  <c:v>111</c:v>
                </c:pt>
                <c:pt idx="22">
                  <c:v>117</c:v>
                </c:pt>
                <c:pt idx="23">
                  <c:v>163</c:v>
                </c:pt>
                <c:pt idx="24">
                  <c:v>167</c:v>
                </c:pt>
                <c:pt idx="25">
                  <c:v>170</c:v>
                </c:pt>
                <c:pt idx="26">
                  <c:v>167</c:v>
                </c:pt>
                <c:pt idx="27">
                  <c:v>201.5</c:v>
                </c:pt>
                <c:pt idx="28">
                  <c:v>163</c:v>
                </c:pt>
                <c:pt idx="29">
                  <c:v>145</c:v>
                </c:pt>
                <c:pt idx="30">
                  <c:v>143.5</c:v>
                </c:pt>
                <c:pt idx="31">
                  <c:v>133</c:v>
                </c:pt>
                <c:pt idx="32">
                  <c:v>127</c:v>
                </c:pt>
                <c:pt idx="33">
                  <c:v>144.5</c:v>
                </c:pt>
                <c:pt idx="34">
                  <c:v>115.5</c:v>
                </c:pt>
                <c:pt idx="35">
                  <c:v>143.5</c:v>
                </c:pt>
                <c:pt idx="36">
                  <c:v>145.5</c:v>
                </c:pt>
                <c:pt idx="37">
                  <c:v>134</c:v>
                </c:pt>
                <c:pt idx="38">
                  <c:v>144.5</c:v>
                </c:pt>
                <c:pt idx="39">
                  <c:v>132</c:v>
                </c:pt>
                <c:pt idx="40">
                  <c:v>124.5</c:v>
                </c:pt>
                <c:pt idx="41">
                  <c:v>124</c:v>
                </c:pt>
                <c:pt idx="42">
                  <c:v>131</c:v>
                </c:pt>
                <c:pt idx="43">
                  <c:v>114</c:v>
                </c:pt>
                <c:pt idx="44">
                  <c:v>135.5</c:v>
                </c:pt>
                <c:pt idx="45">
                  <c:v>136.5</c:v>
                </c:pt>
                <c:pt idx="46">
                  <c:v>135.5</c:v>
                </c:pt>
                <c:pt idx="47">
                  <c:v>130</c:v>
                </c:pt>
                <c:pt idx="48">
                  <c:v>116.5</c:v>
                </c:pt>
                <c:pt idx="49">
                  <c:v>130</c:v>
                </c:pt>
                <c:pt idx="50">
                  <c:v>111</c:v>
                </c:pt>
                <c:pt idx="51">
                  <c:v>120.5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F1-4F23-A2ED-EAB7CE822F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6702128"/>
        <c:axId val="1"/>
      </c:areaChart>
      <c:lineChart>
        <c:grouping val="standard"/>
        <c:varyColors val="0"/>
        <c:ser>
          <c:idx val="3"/>
          <c:order val="3"/>
          <c:tx>
            <c:strRef>
              <c:f>'iras &lt; 5 a CAYLL'!$D$13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'iras &lt; 5 a CAYLL'!$F$13:$BE$13</c:f>
              <c:numCache>
                <c:formatCode>General</c:formatCode>
                <c:ptCount val="52"/>
                <c:pt idx="0">
                  <c:v>100</c:v>
                </c:pt>
                <c:pt idx="1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5F1-4F23-A2ED-EAB7CE822F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702128"/>
        <c:axId val="1"/>
      </c:lineChart>
      <c:catAx>
        <c:axId val="856702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56702128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2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2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2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26407783896072157"/>
          <c:y val="0.92409381948275571"/>
          <c:w val="0.45145650198186915"/>
          <c:h val="4.6432786665997927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de Neumonias &lt; 5 Años</a:t>
            </a:r>
          </a:p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Provincia Arequipa  2015- 2022</a:t>
            </a:r>
            <a:r>
              <a:rPr lang="en-US" sz="28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*</a:t>
            </a:r>
          </a:p>
        </c:rich>
      </c:tx>
      <c:layout>
        <c:manualLayout>
          <c:xMode val="edge"/>
          <c:yMode val="edge"/>
          <c:x val="0.24838208965601152"/>
          <c:y val="5.281768452267290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8302118605975263E-2"/>
          <c:y val="0.25094467896725653"/>
          <c:w val="0.90930848141599996"/>
          <c:h val="0.60388622745023635"/>
        </c:manualLayout>
      </c:layout>
      <c:areaChart>
        <c:grouping val="standard"/>
        <c:varyColors val="0"/>
        <c:ser>
          <c:idx val="4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AQP'!$F$19:$BE$19</c:f>
              <c:numCache>
                <c:formatCode>General</c:formatCode>
                <c:ptCount val="52"/>
                <c:pt idx="0">
                  <c:v>3</c:v>
                </c:pt>
                <c:pt idx="1">
                  <c:v>2.5</c:v>
                </c:pt>
                <c:pt idx="2">
                  <c:v>1</c:v>
                </c:pt>
                <c:pt idx="3">
                  <c:v>1</c:v>
                </c:pt>
                <c:pt idx="4">
                  <c:v>1.5</c:v>
                </c:pt>
                <c:pt idx="5">
                  <c:v>1</c:v>
                </c:pt>
                <c:pt idx="6">
                  <c:v>2.5</c:v>
                </c:pt>
                <c:pt idx="7">
                  <c:v>2</c:v>
                </c:pt>
                <c:pt idx="8">
                  <c:v>1.5</c:v>
                </c:pt>
                <c:pt idx="9">
                  <c:v>3</c:v>
                </c:pt>
                <c:pt idx="10">
                  <c:v>2.5</c:v>
                </c:pt>
                <c:pt idx="11">
                  <c:v>3</c:v>
                </c:pt>
                <c:pt idx="12">
                  <c:v>2</c:v>
                </c:pt>
                <c:pt idx="13">
                  <c:v>4</c:v>
                </c:pt>
                <c:pt idx="14">
                  <c:v>5.5</c:v>
                </c:pt>
                <c:pt idx="15">
                  <c:v>4</c:v>
                </c:pt>
                <c:pt idx="16">
                  <c:v>4</c:v>
                </c:pt>
                <c:pt idx="17">
                  <c:v>3</c:v>
                </c:pt>
                <c:pt idx="18">
                  <c:v>5</c:v>
                </c:pt>
                <c:pt idx="19">
                  <c:v>5.5</c:v>
                </c:pt>
                <c:pt idx="20">
                  <c:v>10.5</c:v>
                </c:pt>
                <c:pt idx="21">
                  <c:v>4.5</c:v>
                </c:pt>
                <c:pt idx="22">
                  <c:v>4</c:v>
                </c:pt>
                <c:pt idx="23">
                  <c:v>9.5</c:v>
                </c:pt>
                <c:pt idx="24">
                  <c:v>8.5</c:v>
                </c:pt>
                <c:pt idx="25">
                  <c:v>7.5</c:v>
                </c:pt>
                <c:pt idx="26">
                  <c:v>8</c:v>
                </c:pt>
                <c:pt idx="27">
                  <c:v>10</c:v>
                </c:pt>
                <c:pt idx="28">
                  <c:v>8</c:v>
                </c:pt>
                <c:pt idx="29">
                  <c:v>9.5</c:v>
                </c:pt>
                <c:pt idx="30">
                  <c:v>6.5</c:v>
                </c:pt>
                <c:pt idx="31">
                  <c:v>4</c:v>
                </c:pt>
                <c:pt idx="32">
                  <c:v>4.5</c:v>
                </c:pt>
                <c:pt idx="33">
                  <c:v>5</c:v>
                </c:pt>
                <c:pt idx="34">
                  <c:v>4.5</c:v>
                </c:pt>
                <c:pt idx="35">
                  <c:v>5</c:v>
                </c:pt>
                <c:pt idx="36">
                  <c:v>3.5</c:v>
                </c:pt>
                <c:pt idx="37">
                  <c:v>3</c:v>
                </c:pt>
                <c:pt idx="38">
                  <c:v>4</c:v>
                </c:pt>
                <c:pt idx="39">
                  <c:v>4</c:v>
                </c:pt>
                <c:pt idx="40">
                  <c:v>3</c:v>
                </c:pt>
                <c:pt idx="41">
                  <c:v>3.5</c:v>
                </c:pt>
                <c:pt idx="42">
                  <c:v>2</c:v>
                </c:pt>
                <c:pt idx="43">
                  <c:v>4</c:v>
                </c:pt>
                <c:pt idx="44">
                  <c:v>1.5</c:v>
                </c:pt>
                <c:pt idx="45">
                  <c:v>4</c:v>
                </c:pt>
                <c:pt idx="46">
                  <c:v>4.5</c:v>
                </c:pt>
                <c:pt idx="47">
                  <c:v>3</c:v>
                </c:pt>
                <c:pt idx="48">
                  <c:v>3</c:v>
                </c:pt>
                <c:pt idx="49">
                  <c:v>1</c:v>
                </c:pt>
                <c:pt idx="50">
                  <c:v>1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5C-48CE-9037-593734C3C006}"/>
            </c:ext>
          </c:extLst>
        </c:ser>
        <c:ser>
          <c:idx val="5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AQP'!$F$18:$BE$18</c:f>
              <c:numCache>
                <c:formatCode>General</c:formatCode>
                <c:ptCount val="5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3</c:v>
                </c:pt>
                <c:pt idx="16">
                  <c:v>1</c:v>
                </c:pt>
                <c:pt idx="17">
                  <c:v>3</c:v>
                </c:pt>
                <c:pt idx="18">
                  <c:v>5</c:v>
                </c:pt>
                <c:pt idx="19">
                  <c:v>5</c:v>
                </c:pt>
                <c:pt idx="20">
                  <c:v>6</c:v>
                </c:pt>
                <c:pt idx="21">
                  <c:v>4</c:v>
                </c:pt>
                <c:pt idx="22">
                  <c:v>3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6</c:v>
                </c:pt>
                <c:pt idx="27">
                  <c:v>7</c:v>
                </c:pt>
                <c:pt idx="28">
                  <c:v>3</c:v>
                </c:pt>
                <c:pt idx="29">
                  <c:v>6</c:v>
                </c:pt>
                <c:pt idx="30">
                  <c:v>3</c:v>
                </c:pt>
                <c:pt idx="31">
                  <c:v>3</c:v>
                </c:pt>
                <c:pt idx="32">
                  <c:v>2</c:v>
                </c:pt>
                <c:pt idx="33">
                  <c:v>3</c:v>
                </c:pt>
                <c:pt idx="34">
                  <c:v>1</c:v>
                </c:pt>
                <c:pt idx="35">
                  <c:v>3</c:v>
                </c:pt>
                <c:pt idx="36">
                  <c:v>2</c:v>
                </c:pt>
                <c:pt idx="37">
                  <c:v>0</c:v>
                </c:pt>
                <c:pt idx="38">
                  <c:v>1</c:v>
                </c:pt>
                <c:pt idx="39">
                  <c:v>2</c:v>
                </c:pt>
                <c:pt idx="40">
                  <c:v>2</c:v>
                </c:pt>
                <c:pt idx="41">
                  <c:v>1</c:v>
                </c:pt>
                <c:pt idx="42">
                  <c:v>1</c:v>
                </c:pt>
                <c:pt idx="43">
                  <c:v>4</c:v>
                </c:pt>
                <c:pt idx="44">
                  <c:v>0</c:v>
                </c:pt>
                <c:pt idx="45">
                  <c:v>0</c:v>
                </c:pt>
                <c:pt idx="46">
                  <c:v>3</c:v>
                </c:pt>
                <c:pt idx="47">
                  <c:v>1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5C-48CE-9037-593734C3C006}"/>
            </c:ext>
          </c:extLst>
        </c:ser>
        <c:ser>
          <c:idx val="6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AQP'!$F$17:$BE$17</c:f>
              <c:numCache>
                <c:formatCode>General</c:formatCode>
                <c:ptCount val="52"/>
                <c:pt idx="0">
                  <c:v>1</c:v>
                </c:pt>
                <c:pt idx="1">
                  <c:v>0.5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0.5</c:v>
                </c:pt>
                <c:pt idx="7">
                  <c:v>0</c:v>
                </c:pt>
                <c:pt idx="8">
                  <c:v>0.5</c:v>
                </c:pt>
                <c:pt idx="9">
                  <c:v>0</c:v>
                </c:pt>
                <c:pt idx="10">
                  <c:v>0</c:v>
                </c:pt>
                <c:pt idx="11">
                  <c:v>0.5</c:v>
                </c:pt>
                <c:pt idx="12">
                  <c:v>0</c:v>
                </c:pt>
                <c:pt idx="13">
                  <c:v>1.5</c:v>
                </c:pt>
                <c:pt idx="14">
                  <c:v>1</c:v>
                </c:pt>
                <c:pt idx="15">
                  <c:v>1</c:v>
                </c:pt>
                <c:pt idx="16">
                  <c:v>0.5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2.5</c:v>
                </c:pt>
                <c:pt idx="21">
                  <c:v>1.5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4</c:v>
                </c:pt>
                <c:pt idx="26">
                  <c:v>4</c:v>
                </c:pt>
                <c:pt idx="27">
                  <c:v>3</c:v>
                </c:pt>
                <c:pt idx="28">
                  <c:v>1</c:v>
                </c:pt>
                <c:pt idx="29">
                  <c:v>2.5</c:v>
                </c:pt>
                <c:pt idx="30">
                  <c:v>1</c:v>
                </c:pt>
                <c:pt idx="31">
                  <c:v>2</c:v>
                </c:pt>
                <c:pt idx="32">
                  <c:v>1.5</c:v>
                </c:pt>
                <c:pt idx="33">
                  <c:v>1.5</c:v>
                </c:pt>
                <c:pt idx="34">
                  <c:v>0.5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0.5</c:v>
                </c:pt>
                <c:pt idx="39">
                  <c:v>1.5</c:v>
                </c:pt>
                <c:pt idx="40">
                  <c:v>1</c:v>
                </c:pt>
                <c:pt idx="41">
                  <c:v>1</c:v>
                </c:pt>
                <c:pt idx="42">
                  <c:v>0.5</c:v>
                </c:pt>
                <c:pt idx="43">
                  <c:v>1.5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0.5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5C-48CE-9037-593734C3C006}"/>
            </c:ext>
          </c:extLst>
        </c:ser>
        <c:ser>
          <c:idx val="7"/>
          <c:order val="3"/>
          <c:tx>
            <c:strRef>
              <c:f>'Neum &lt; 5a AQP'!$D$12</c:f>
              <c:strCache>
                <c:ptCount val="1"/>
                <c:pt idx="0">
                  <c:v>2021</c:v>
                </c:pt>
              </c:strCache>
            </c:strRef>
          </c:tx>
          <c:spPr>
            <a:ln w="76200">
              <a:solidFill>
                <a:srgbClr val="000000"/>
              </a:solidFill>
              <a:prstDash val="solid"/>
            </a:ln>
          </c:spPr>
          <c:val>
            <c:numRef>
              <c:f>'Neum &lt; 5a AQP'!$F$12:$BE$12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4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3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5C-48CE-9037-593734C3C006}"/>
            </c:ext>
          </c:extLst>
        </c:ser>
        <c:ser>
          <c:idx val="2"/>
          <c:order val="4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AQP'!$F$19:$BE$19</c:f>
              <c:numCache>
                <c:formatCode>General</c:formatCode>
                <c:ptCount val="52"/>
                <c:pt idx="0">
                  <c:v>3</c:v>
                </c:pt>
                <c:pt idx="1">
                  <c:v>2.5</c:v>
                </c:pt>
                <c:pt idx="2">
                  <c:v>1</c:v>
                </c:pt>
                <c:pt idx="3">
                  <c:v>1</c:v>
                </c:pt>
                <c:pt idx="4">
                  <c:v>1.5</c:v>
                </c:pt>
                <c:pt idx="5">
                  <c:v>1</c:v>
                </c:pt>
                <c:pt idx="6">
                  <c:v>2.5</c:v>
                </c:pt>
                <c:pt idx="7">
                  <c:v>2</c:v>
                </c:pt>
                <c:pt idx="8">
                  <c:v>1.5</c:v>
                </c:pt>
                <c:pt idx="9">
                  <c:v>3</c:v>
                </c:pt>
                <c:pt idx="10">
                  <c:v>2.5</c:v>
                </c:pt>
                <c:pt idx="11">
                  <c:v>3</c:v>
                </c:pt>
                <c:pt idx="12">
                  <c:v>2</c:v>
                </c:pt>
                <c:pt idx="13">
                  <c:v>4</c:v>
                </c:pt>
                <c:pt idx="14">
                  <c:v>5.5</c:v>
                </c:pt>
                <c:pt idx="15">
                  <c:v>4</c:v>
                </c:pt>
                <c:pt idx="16">
                  <c:v>4</c:v>
                </c:pt>
                <c:pt idx="17">
                  <c:v>3</c:v>
                </c:pt>
                <c:pt idx="18">
                  <c:v>5</c:v>
                </c:pt>
                <c:pt idx="19">
                  <c:v>5.5</c:v>
                </c:pt>
                <c:pt idx="20">
                  <c:v>10.5</c:v>
                </c:pt>
                <c:pt idx="21">
                  <c:v>4.5</c:v>
                </c:pt>
                <c:pt idx="22">
                  <c:v>4</c:v>
                </c:pt>
                <c:pt idx="23">
                  <c:v>9.5</c:v>
                </c:pt>
                <c:pt idx="24">
                  <c:v>8.5</c:v>
                </c:pt>
                <c:pt idx="25">
                  <c:v>7.5</c:v>
                </c:pt>
                <c:pt idx="26">
                  <c:v>8</c:v>
                </c:pt>
                <c:pt idx="27">
                  <c:v>10</c:v>
                </c:pt>
                <c:pt idx="28">
                  <c:v>8</c:v>
                </c:pt>
                <c:pt idx="29">
                  <c:v>9.5</c:v>
                </c:pt>
                <c:pt idx="30">
                  <c:v>6.5</c:v>
                </c:pt>
                <c:pt idx="31">
                  <c:v>4</c:v>
                </c:pt>
                <c:pt idx="32">
                  <c:v>4.5</c:v>
                </c:pt>
                <c:pt idx="33">
                  <c:v>5</c:v>
                </c:pt>
                <c:pt idx="34">
                  <c:v>4.5</c:v>
                </c:pt>
                <c:pt idx="35">
                  <c:v>5</c:v>
                </c:pt>
                <c:pt idx="36">
                  <c:v>3.5</c:v>
                </c:pt>
                <c:pt idx="37">
                  <c:v>3</c:v>
                </c:pt>
                <c:pt idx="38">
                  <c:v>4</c:v>
                </c:pt>
                <c:pt idx="39">
                  <c:v>4</c:v>
                </c:pt>
                <c:pt idx="40">
                  <c:v>3</c:v>
                </c:pt>
                <c:pt idx="41">
                  <c:v>3.5</c:v>
                </c:pt>
                <c:pt idx="42">
                  <c:v>2</c:v>
                </c:pt>
                <c:pt idx="43">
                  <c:v>4</c:v>
                </c:pt>
                <c:pt idx="44">
                  <c:v>1.5</c:v>
                </c:pt>
                <c:pt idx="45">
                  <c:v>4</c:v>
                </c:pt>
                <c:pt idx="46">
                  <c:v>4.5</c:v>
                </c:pt>
                <c:pt idx="47">
                  <c:v>3</c:v>
                </c:pt>
                <c:pt idx="48">
                  <c:v>3</c:v>
                </c:pt>
                <c:pt idx="49">
                  <c:v>1</c:v>
                </c:pt>
                <c:pt idx="50">
                  <c:v>1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5C-48CE-9037-593734C3C006}"/>
            </c:ext>
          </c:extLst>
        </c:ser>
        <c:ser>
          <c:idx val="1"/>
          <c:order val="5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AQP'!$F$18:$BE$18</c:f>
              <c:numCache>
                <c:formatCode>General</c:formatCode>
                <c:ptCount val="5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3</c:v>
                </c:pt>
                <c:pt idx="16">
                  <c:v>1</c:v>
                </c:pt>
                <c:pt idx="17">
                  <c:v>3</c:v>
                </c:pt>
                <c:pt idx="18">
                  <c:v>5</c:v>
                </c:pt>
                <c:pt idx="19">
                  <c:v>5</c:v>
                </c:pt>
                <c:pt idx="20">
                  <c:v>6</c:v>
                </c:pt>
                <c:pt idx="21">
                  <c:v>4</c:v>
                </c:pt>
                <c:pt idx="22">
                  <c:v>3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6</c:v>
                </c:pt>
                <c:pt idx="27">
                  <c:v>7</c:v>
                </c:pt>
                <c:pt idx="28">
                  <c:v>3</c:v>
                </c:pt>
                <c:pt idx="29">
                  <c:v>6</c:v>
                </c:pt>
                <c:pt idx="30">
                  <c:v>3</c:v>
                </c:pt>
                <c:pt idx="31">
                  <c:v>3</c:v>
                </c:pt>
                <c:pt idx="32">
                  <c:v>2</c:v>
                </c:pt>
                <c:pt idx="33">
                  <c:v>3</c:v>
                </c:pt>
                <c:pt idx="34">
                  <c:v>1</c:v>
                </c:pt>
                <c:pt idx="35">
                  <c:v>3</c:v>
                </c:pt>
                <c:pt idx="36">
                  <c:v>2</c:v>
                </c:pt>
                <c:pt idx="37">
                  <c:v>0</c:v>
                </c:pt>
                <c:pt idx="38">
                  <c:v>1</c:v>
                </c:pt>
                <c:pt idx="39">
                  <c:v>2</c:v>
                </c:pt>
                <c:pt idx="40">
                  <c:v>2</c:v>
                </c:pt>
                <c:pt idx="41">
                  <c:v>1</c:v>
                </c:pt>
                <c:pt idx="42">
                  <c:v>1</c:v>
                </c:pt>
                <c:pt idx="43">
                  <c:v>4</c:v>
                </c:pt>
                <c:pt idx="44">
                  <c:v>0</c:v>
                </c:pt>
                <c:pt idx="45">
                  <c:v>0</c:v>
                </c:pt>
                <c:pt idx="46">
                  <c:v>3</c:v>
                </c:pt>
                <c:pt idx="47">
                  <c:v>1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45C-48CE-9037-593734C3C006}"/>
            </c:ext>
          </c:extLst>
        </c:ser>
        <c:ser>
          <c:idx val="0"/>
          <c:order val="6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AQP'!$F$17:$BE$17</c:f>
              <c:numCache>
                <c:formatCode>General</c:formatCode>
                <c:ptCount val="52"/>
                <c:pt idx="0">
                  <c:v>1</c:v>
                </c:pt>
                <c:pt idx="1">
                  <c:v>0.5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0.5</c:v>
                </c:pt>
                <c:pt idx="7">
                  <c:v>0</c:v>
                </c:pt>
                <c:pt idx="8">
                  <c:v>0.5</c:v>
                </c:pt>
                <c:pt idx="9">
                  <c:v>0</c:v>
                </c:pt>
                <c:pt idx="10">
                  <c:v>0</c:v>
                </c:pt>
                <c:pt idx="11">
                  <c:v>0.5</c:v>
                </c:pt>
                <c:pt idx="12">
                  <c:v>0</c:v>
                </c:pt>
                <c:pt idx="13">
                  <c:v>1.5</c:v>
                </c:pt>
                <c:pt idx="14">
                  <c:v>1</c:v>
                </c:pt>
                <c:pt idx="15">
                  <c:v>1</c:v>
                </c:pt>
                <c:pt idx="16">
                  <c:v>0.5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2.5</c:v>
                </c:pt>
                <c:pt idx="21">
                  <c:v>1.5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4</c:v>
                </c:pt>
                <c:pt idx="26">
                  <c:v>4</c:v>
                </c:pt>
                <c:pt idx="27">
                  <c:v>3</c:v>
                </c:pt>
                <c:pt idx="28">
                  <c:v>1</c:v>
                </c:pt>
                <c:pt idx="29">
                  <c:v>2.5</c:v>
                </c:pt>
                <c:pt idx="30">
                  <c:v>1</c:v>
                </c:pt>
                <c:pt idx="31">
                  <c:v>2</c:v>
                </c:pt>
                <c:pt idx="32">
                  <c:v>1.5</c:v>
                </c:pt>
                <c:pt idx="33">
                  <c:v>1.5</c:v>
                </c:pt>
                <c:pt idx="34">
                  <c:v>0.5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0.5</c:v>
                </c:pt>
                <c:pt idx="39">
                  <c:v>1.5</c:v>
                </c:pt>
                <c:pt idx="40">
                  <c:v>1</c:v>
                </c:pt>
                <c:pt idx="41">
                  <c:v>1</c:v>
                </c:pt>
                <c:pt idx="42">
                  <c:v>0.5</c:v>
                </c:pt>
                <c:pt idx="43">
                  <c:v>1.5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0.5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45C-48CE-9037-593734C3C0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6708360"/>
        <c:axId val="1"/>
      </c:areaChart>
      <c:lineChart>
        <c:grouping val="standard"/>
        <c:varyColors val="0"/>
        <c:ser>
          <c:idx val="3"/>
          <c:order val="7"/>
          <c:tx>
            <c:strRef>
              <c:f>'Neum &lt; 5a AQP'!$D$13</c:f>
              <c:strCache>
                <c:ptCount val="1"/>
                <c:pt idx="0">
                  <c:v>2022</c:v>
                </c:pt>
              </c:strCache>
            </c:strRef>
          </c:tx>
          <c:spPr>
            <a:ln w="762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'Neum &lt; 5a AQP'!$F$13:$BE$13</c:f>
              <c:numCache>
                <c:formatCode>General</c:formatCode>
                <c:ptCount val="52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45C-48CE-9037-593734C3C0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708360"/>
        <c:axId val="1"/>
      </c:lineChart>
      <c:catAx>
        <c:axId val="856708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56708360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4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5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6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7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2860698579896056"/>
          <c:y val="0.90061292267139925"/>
          <c:w val="0.44444482105299754"/>
          <c:h val="5.198782391858647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6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Canal Endémico de Neumonias &lt; 5 Años
Provincia Caylloma 2015- 2022*</a:t>
            </a:r>
          </a:p>
        </c:rich>
      </c:tx>
      <c:layout>
        <c:manualLayout>
          <c:xMode val="edge"/>
          <c:yMode val="edge"/>
          <c:x val="0.21926444777224932"/>
          <c:y val="4.158206193871634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8302118605975263E-2"/>
          <c:y val="0.25094467896725675"/>
          <c:w val="0.90930848141599996"/>
          <c:h val="0.60388622745023635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CAYLL'!$F$20:$BE$20</c:f>
              <c:numCache>
                <c:formatCode>General</c:formatCode>
                <c:ptCount val="52"/>
                <c:pt idx="0">
                  <c:v>2</c:v>
                </c:pt>
                <c:pt idx="1">
                  <c:v>0.5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0.5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0.5</c:v>
                </c:pt>
                <c:pt idx="11">
                  <c:v>3</c:v>
                </c:pt>
                <c:pt idx="12">
                  <c:v>3.5</c:v>
                </c:pt>
                <c:pt idx="13">
                  <c:v>4.5</c:v>
                </c:pt>
                <c:pt idx="14">
                  <c:v>2.5</c:v>
                </c:pt>
                <c:pt idx="15">
                  <c:v>1.5</c:v>
                </c:pt>
                <c:pt idx="16">
                  <c:v>2</c:v>
                </c:pt>
                <c:pt idx="17">
                  <c:v>2</c:v>
                </c:pt>
                <c:pt idx="18">
                  <c:v>1.5</c:v>
                </c:pt>
                <c:pt idx="19">
                  <c:v>1.5</c:v>
                </c:pt>
                <c:pt idx="20">
                  <c:v>4</c:v>
                </c:pt>
                <c:pt idx="21">
                  <c:v>1</c:v>
                </c:pt>
                <c:pt idx="22">
                  <c:v>3</c:v>
                </c:pt>
                <c:pt idx="23">
                  <c:v>2.5</c:v>
                </c:pt>
                <c:pt idx="24">
                  <c:v>3</c:v>
                </c:pt>
                <c:pt idx="25">
                  <c:v>4.5</c:v>
                </c:pt>
                <c:pt idx="26">
                  <c:v>2</c:v>
                </c:pt>
                <c:pt idx="27">
                  <c:v>1</c:v>
                </c:pt>
                <c:pt idx="28">
                  <c:v>5</c:v>
                </c:pt>
                <c:pt idx="29">
                  <c:v>2</c:v>
                </c:pt>
                <c:pt idx="30">
                  <c:v>3.5</c:v>
                </c:pt>
                <c:pt idx="31">
                  <c:v>0</c:v>
                </c:pt>
                <c:pt idx="32">
                  <c:v>2</c:v>
                </c:pt>
                <c:pt idx="33">
                  <c:v>1.5</c:v>
                </c:pt>
                <c:pt idx="34">
                  <c:v>0.5</c:v>
                </c:pt>
                <c:pt idx="35">
                  <c:v>1</c:v>
                </c:pt>
                <c:pt idx="36">
                  <c:v>3.5</c:v>
                </c:pt>
                <c:pt idx="37">
                  <c:v>2</c:v>
                </c:pt>
                <c:pt idx="38">
                  <c:v>1.5</c:v>
                </c:pt>
                <c:pt idx="39">
                  <c:v>1.5</c:v>
                </c:pt>
                <c:pt idx="40">
                  <c:v>1.5</c:v>
                </c:pt>
                <c:pt idx="41">
                  <c:v>0.5</c:v>
                </c:pt>
                <c:pt idx="42">
                  <c:v>1.5</c:v>
                </c:pt>
                <c:pt idx="43">
                  <c:v>0.5</c:v>
                </c:pt>
                <c:pt idx="44">
                  <c:v>2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0</c:v>
                </c:pt>
                <c:pt idx="49">
                  <c:v>1</c:v>
                </c:pt>
                <c:pt idx="50">
                  <c:v>0.5</c:v>
                </c:pt>
                <c:pt idx="5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A5-4FA4-9E11-E413D55F8A41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CAYLL'!$F$19:$BE$19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  <c:pt idx="31">
                  <c:v>0</c:v>
                </c:pt>
                <c:pt idx="32">
                  <c:v>1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1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A5-4FA4-9E11-E413D55F8A41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CAYLL'!$F$18:$BE$18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0.5</c:v>
                </c:pt>
                <c:pt idx="24">
                  <c:v>0.5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0.5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0.5</c:v>
                </c:pt>
                <c:pt idx="45">
                  <c:v>0</c:v>
                </c:pt>
                <c:pt idx="46">
                  <c:v>0</c:v>
                </c:pt>
                <c:pt idx="47">
                  <c:v>0.5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A5-4FA4-9E11-E413D55F8A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6714264"/>
        <c:axId val="1"/>
      </c:areaChart>
      <c:lineChart>
        <c:grouping val="standard"/>
        <c:varyColors val="0"/>
        <c:ser>
          <c:idx val="3"/>
          <c:order val="3"/>
          <c:tx>
            <c:strRef>
              <c:f>'Neum &lt; 5a CAYLL'!$D$13</c:f>
              <c:strCache>
                <c:ptCount val="1"/>
                <c:pt idx="0">
                  <c:v>2022</c:v>
                </c:pt>
              </c:strCache>
            </c:strRef>
          </c:tx>
          <c:spPr>
            <a:ln w="5715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'Neum &lt; 5a CAYLL'!$F$13:$BE$13</c:f>
              <c:numCache>
                <c:formatCode>General</c:formatCode>
                <c:ptCount val="52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8A5-4FA4-9E11-E413D55F8A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714264"/>
        <c:axId val="1"/>
      </c:lineChart>
      <c:catAx>
        <c:axId val="856714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56714264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31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31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31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31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30111900122914081"/>
          <c:y val="0.91735532215302773"/>
          <c:w val="0.38758900536205976"/>
          <c:h val="2.8953539323604782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1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Canal Endémico de IRAs &gt; 5 Años
Provincia Arequipa  2015- 2022*</a:t>
            </a:r>
          </a:p>
        </c:rich>
      </c:tx>
      <c:layout>
        <c:manualLayout>
          <c:xMode val="edge"/>
          <c:yMode val="edge"/>
          <c:x val="0.21871829380855881"/>
          <c:y val="2.809915720333953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67625583091132E-2"/>
          <c:y val="0.19913674524498412"/>
          <c:w val="0.90010288374137226"/>
          <c:h val="0.67188414046071898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prov AQP'!$F$20:$BE$20</c:f>
              <c:numCache>
                <c:formatCode>General</c:formatCode>
                <c:ptCount val="52"/>
                <c:pt idx="0">
                  <c:v>2762.5</c:v>
                </c:pt>
                <c:pt idx="1">
                  <c:v>2669</c:v>
                </c:pt>
                <c:pt idx="2">
                  <c:v>2488</c:v>
                </c:pt>
                <c:pt idx="3">
                  <c:v>2248.5</c:v>
                </c:pt>
                <c:pt idx="4">
                  <c:v>2270</c:v>
                </c:pt>
                <c:pt idx="5">
                  <c:v>2508</c:v>
                </c:pt>
                <c:pt idx="6">
                  <c:v>2647.5</c:v>
                </c:pt>
                <c:pt idx="7">
                  <c:v>2751.5</c:v>
                </c:pt>
                <c:pt idx="8">
                  <c:v>2685.5</c:v>
                </c:pt>
                <c:pt idx="9">
                  <c:v>3210</c:v>
                </c:pt>
                <c:pt idx="10">
                  <c:v>3475</c:v>
                </c:pt>
                <c:pt idx="11">
                  <c:v>3231</c:v>
                </c:pt>
                <c:pt idx="12">
                  <c:v>2959.5</c:v>
                </c:pt>
                <c:pt idx="13">
                  <c:v>3054.5</c:v>
                </c:pt>
                <c:pt idx="14">
                  <c:v>3039</c:v>
                </c:pt>
                <c:pt idx="15">
                  <c:v>3368</c:v>
                </c:pt>
                <c:pt idx="16">
                  <c:v>3359</c:v>
                </c:pt>
                <c:pt idx="17">
                  <c:v>3003.5</c:v>
                </c:pt>
                <c:pt idx="18">
                  <c:v>3591</c:v>
                </c:pt>
                <c:pt idx="19">
                  <c:v>3999</c:v>
                </c:pt>
                <c:pt idx="20">
                  <c:v>3861.5</c:v>
                </c:pt>
                <c:pt idx="21">
                  <c:v>4027.5</c:v>
                </c:pt>
                <c:pt idx="22">
                  <c:v>4490</c:v>
                </c:pt>
                <c:pt idx="23">
                  <c:v>5192.5</c:v>
                </c:pt>
                <c:pt idx="24">
                  <c:v>6027.5</c:v>
                </c:pt>
                <c:pt idx="25">
                  <c:v>5772.5</c:v>
                </c:pt>
                <c:pt idx="26">
                  <c:v>6617</c:v>
                </c:pt>
                <c:pt idx="27">
                  <c:v>6084.5</c:v>
                </c:pt>
                <c:pt idx="28">
                  <c:v>5710.5</c:v>
                </c:pt>
                <c:pt idx="29">
                  <c:v>4392.5</c:v>
                </c:pt>
                <c:pt idx="30">
                  <c:v>4468.5</c:v>
                </c:pt>
                <c:pt idx="31">
                  <c:v>4052.5</c:v>
                </c:pt>
                <c:pt idx="32">
                  <c:v>3508</c:v>
                </c:pt>
                <c:pt idx="33">
                  <c:v>3788.5</c:v>
                </c:pt>
                <c:pt idx="34">
                  <c:v>3560.5</c:v>
                </c:pt>
                <c:pt idx="35">
                  <c:v>3567</c:v>
                </c:pt>
                <c:pt idx="36">
                  <c:v>3826</c:v>
                </c:pt>
                <c:pt idx="37">
                  <c:v>3958</c:v>
                </c:pt>
                <c:pt idx="38">
                  <c:v>3767</c:v>
                </c:pt>
                <c:pt idx="39">
                  <c:v>3449</c:v>
                </c:pt>
                <c:pt idx="40">
                  <c:v>3505</c:v>
                </c:pt>
                <c:pt idx="41">
                  <c:v>3560.5</c:v>
                </c:pt>
                <c:pt idx="42">
                  <c:v>3477</c:v>
                </c:pt>
                <c:pt idx="43">
                  <c:v>3091</c:v>
                </c:pt>
                <c:pt idx="44">
                  <c:v>3284</c:v>
                </c:pt>
                <c:pt idx="45">
                  <c:v>3247.5</c:v>
                </c:pt>
                <c:pt idx="46">
                  <c:v>2945</c:v>
                </c:pt>
                <c:pt idx="47">
                  <c:v>2934</c:v>
                </c:pt>
                <c:pt idx="48">
                  <c:v>2951.5</c:v>
                </c:pt>
                <c:pt idx="49">
                  <c:v>3052</c:v>
                </c:pt>
                <c:pt idx="50">
                  <c:v>2820</c:v>
                </c:pt>
                <c:pt idx="51">
                  <c:v>2644.5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53-4273-BAB7-6166F0FFE8A5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prov AQP'!$F$19:$BE$19</c:f>
              <c:numCache>
                <c:formatCode>General</c:formatCode>
                <c:ptCount val="52"/>
                <c:pt idx="0">
                  <c:v>2496</c:v>
                </c:pt>
                <c:pt idx="1">
                  <c:v>2632</c:v>
                </c:pt>
                <c:pt idx="2">
                  <c:v>2381</c:v>
                </c:pt>
                <c:pt idx="3">
                  <c:v>2187</c:v>
                </c:pt>
                <c:pt idx="4">
                  <c:v>2245</c:v>
                </c:pt>
                <c:pt idx="5">
                  <c:v>2384</c:v>
                </c:pt>
                <c:pt idx="6">
                  <c:v>2534</c:v>
                </c:pt>
                <c:pt idx="7">
                  <c:v>2504</c:v>
                </c:pt>
                <c:pt idx="8">
                  <c:v>2641</c:v>
                </c:pt>
                <c:pt idx="9">
                  <c:v>2876</c:v>
                </c:pt>
                <c:pt idx="10">
                  <c:v>2884</c:v>
                </c:pt>
                <c:pt idx="11">
                  <c:v>3014</c:v>
                </c:pt>
                <c:pt idx="12">
                  <c:v>2845</c:v>
                </c:pt>
                <c:pt idx="13">
                  <c:v>2931</c:v>
                </c:pt>
                <c:pt idx="14">
                  <c:v>2931</c:v>
                </c:pt>
                <c:pt idx="15">
                  <c:v>2979</c:v>
                </c:pt>
                <c:pt idx="16">
                  <c:v>2995</c:v>
                </c:pt>
                <c:pt idx="17">
                  <c:v>2801</c:v>
                </c:pt>
                <c:pt idx="18">
                  <c:v>3173</c:v>
                </c:pt>
                <c:pt idx="19">
                  <c:v>3477</c:v>
                </c:pt>
                <c:pt idx="20">
                  <c:v>3647</c:v>
                </c:pt>
                <c:pt idx="21">
                  <c:v>3737</c:v>
                </c:pt>
                <c:pt idx="22">
                  <c:v>4160</c:v>
                </c:pt>
                <c:pt idx="23">
                  <c:v>4442</c:v>
                </c:pt>
                <c:pt idx="24">
                  <c:v>5240</c:v>
                </c:pt>
                <c:pt idx="25">
                  <c:v>5222</c:v>
                </c:pt>
                <c:pt idx="26">
                  <c:v>6084</c:v>
                </c:pt>
                <c:pt idx="27">
                  <c:v>5588</c:v>
                </c:pt>
                <c:pt idx="28">
                  <c:v>5557</c:v>
                </c:pt>
                <c:pt idx="29">
                  <c:v>4363</c:v>
                </c:pt>
                <c:pt idx="30">
                  <c:v>3834</c:v>
                </c:pt>
                <c:pt idx="31">
                  <c:v>3846</c:v>
                </c:pt>
                <c:pt idx="32">
                  <c:v>3166</c:v>
                </c:pt>
                <c:pt idx="33">
                  <c:v>3651</c:v>
                </c:pt>
                <c:pt idx="34">
                  <c:v>3272</c:v>
                </c:pt>
                <c:pt idx="35">
                  <c:v>3293</c:v>
                </c:pt>
                <c:pt idx="36">
                  <c:v>3395</c:v>
                </c:pt>
                <c:pt idx="37">
                  <c:v>3306</c:v>
                </c:pt>
                <c:pt idx="38">
                  <c:v>3360</c:v>
                </c:pt>
                <c:pt idx="39">
                  <c:v>3092</c:v>
                </c:pt>
                <c:pt idx="40">
                  <c:v>3144</c:v>
                </c:pt>
                <c:pt idx="41">
                  <c:v>3080</c:v>
                </c:pt>
                <c:pt idx="42">
                  <c:v>3105</c:v>
                </c:pt>
                <c:pt idx="43">
                  <c:v>2613</c:v>
                </c:pt>
                <c:pt idx="44">
                  <c:v>3144</c:v>
                </c:pt>
                <c:pt idx="45">
                  <c:v>3117</c:v>
                </c:pt>
                <c:pt idx="46">
                  <c:v>2872</c:v>
                </c:pt>
                <c:pt idx="47">
                  <c:v>2562</c:v>
                </c:pt>
                <c:pt idx="48">
                  <c:v>2562</c:v>
                </c:pt>
                <c:pt idx="49">
                  <c:v>2825</c:v>
                </c:pt>
                <c:pt idx="50">
                  <c:v>2433</c:v>
                </c:pt>
                <c:pt idx="51">
                  <c:v>2633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53-4273-BAB7-6166F0FFE8A5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prov AQP'!$F$18:$BE$18</c:f>
              <c:numCache>
                <c:formatCode>General</c:formatCode>
                <c:ptCount val="52"/>
                <c:pt idx="0">
                  <c:v>2124.5</c:v>
                </c:pt>
                <c:pt idx="1">
                  <c:v>2279</c:v>
                </c:pt>
                <c:pt idx="2">
                  <c:v>2101</c:v>
                </c:pt>
                <c:pt idx="3">
                  <c:v>2155.5</c:v>
                </c:pt>
                <c:pt idx="4">
                  <c:v>2120</c:v>
                </c:pt>
                <c:pt idx="5">
                  <c:v>2176.5</c:v>
                </c:pt>
                <c:pt idx="6">
                  <c:v>2270.5</c:v>
                </c:pt>
                <c:pt idx="7">
                  <c:v>2428</c:v>
                </c:pt>
                <c:pt idx="8">
                  <c:v>2526.5</c:v>
                </c:pt>
                <c:pt idx="9">
                  <c:v>2610</c:v>
                </c:pt>
                <c:pt idx="10">
                  <c:v>2688.5</c:v>
                </c:pt>
                <c:pt idx="11">
                  <c:v>2518</c:v>
                </c:pt>
                <c:pt idx="12">
                  <c:v>1826.5</c:v>
                </c:pt>
                <c:pt idx="13">
                  <c:v>2444.5</c:v>
                </c:pt>
                <c:pt idx="14">
                  <c:v>2627.5</c:v>
                </c:pt>
                <c:pt idx="15">
                  <c:v>2253</c:v>
                </c:pt>
                <c:pt idx="16">
                  <c:v>2714</c:v>
                </c:pt>
                <c:pt idx="17">
                  <c:v>2513.5</c:v>
                </c:pt>
                <c:pt idx="18">
                  <c:v>2834.5</c:v>
                </c:pt>
                <c:pt idx="19">
                  <c:v>3249.5</c:v>
                </c:pt>
                <c:pt idx="20">
                  <c:v>3593</c:v>
                </c:pt>
                <c:pt idx="21">
                  <c:v>3601</c:v>
                </c:pt>
                <c:pt idx="22">
                  <c:v>3756</c:v>
                </c:pt>
                <c:pt idx="23">
                  <c:v>4024</c:v>
                </c:pt>
                <c:pt idx="24">
                  <c:v>4295.5</c:v>
                </c:pt>
                <c:pt idx="25">
                  <c:v>3933</c:v>
                </c:pt>
                <c:pt idx="26">
                  <c:v>3848.5</c:v>
                </c:pt>
                <c:pt idx="27">
                  <c:v>3581</c:v>
                </c:pt>
                <c:pt idx="28">
                  <c:v>3838</c:v>
                </c:pt>
                <c:pt idx="29">
                  <c:v>3614.5</c:v>
                </c:pt>
                <c:pt idx="30">
                  <c:v>3458.5</c:v>
                </c:pt>
                <c:pt idx="31">
                  <c:v>2984</c:v>
                </c:pt>
                <c:pt idx="32">
                  <c:v>2769.5</c:v>
                </c:pt>
                <c:pt idx="33">
                  <c:v>3238</c:v>
                </c:pt>
                <c:pt idx="34">
                  <c:v>2768.5</c:v>
                </c:pt>
                <c:pt idx="35">
                  <c:v>2338.5</c:v>
                </c:pt>
                <c:pt idx="36">
                  <c:v>2742.5</c:v>
                </c:pt>
                <c:pt idx="37">
                  <c:v>2456.5</c:v>
                </c:pt>
                <c:pt idx="38">
                  <c:v>2497</c:v>
                </c:pt>
                <c:pt idx="39">
                  <c:v>2195.5</c:v>
                </c:pt>
                <c:pt idx="40">
                  <c:v>2119</c:v>
                </c:pt>
                <c:pt idx="41">
                  <c:v>2149.5</c:v>
                </c:pt>
                <c:pt idx="42">
                  <c:v>2102</c:v>
                </c:pt>
                <c:pt idx="43">
                  <c:v>1841</c:v>
                </c:pt>
                <c:pt idx="44">
                  <c:v>2005.5</c:v>
                </c:pt>
                <c:pt idx="45">
                  <c:v>2188</c:v>
                </c:pt>
                <c:pt idx="46">
                  <c:v>2119</c:v>
                </c:pt>
                <c:pt idx="47">
                  <c:v>1959</c:v>
                </c:pt>
                <c:pt idx="48">
                  <c:v>1921.5</c:v>
                </c:pt>
                <c:pt idx="49">
                  <c:v>2055.5</c:v>
                </c:pt>
                <c:pt idx="50">
                  <c:v>1899.5</c:v>
                </c:pt>
                <c:pt idx="51">
                  <c:v>2007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53-4273-BAB7-6166F0FFE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6701472"/>
        <c:axId val="1"/>
      </c:areaChart>
      <c:lineChart>
        <c:grouping val="standard"/>
        <c:varyColors val="0"/>
        <c:ser>
          <c:idx val="3"/>
          <c:order val="3"/>
          <c:tx>
            <c:strRef>
              <c:f>'Iras may prov AQP'!$D$13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'Iras may prov AQP'!$F$13:$BE$13</c:f>
              <c:numCache>
                <c:formatCode>General</c:formatCode>
                <c:ptCount val="52"/>
                <c:pt idx="0">
                  <c:v>3477</c:v>
                </c:pt>
                <c:pt idx="1">
                  <c:v>3477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D53-4273-BAB7-6166F0FFE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701472"/>
        <c:axId val="1"/>
      </c:lineChart>
      <c:catAx>
        <c:axId val="856701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56701472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26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6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26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26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31231265050611307"/>
          <c:y val="0.9065934660177527"/>
          <c:w val="0.4614618752223752"/>
          <c:h val="9.3406533982247186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6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de IRAs &gt; 5 Años</a:t>
            </a:r>
          </a:p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Provincia Caylloma 2015- 2022</a:t>
            </a:r>
            <a:r>
              <a:rPr lang="en-US" sz="28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*</a:t>
            </a:r>
          </a:p>
        </c:rich>
      </c:tx>
      <c:layout>
        <c:manualLayout>
          <c:xMode val="edge"/>
          <c:yMode val="edge"/>
          <c:x val="0.21871832107052191"/>
          <c:y val="2.809925117187827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67625583091132E-2"/>
          <c:y val="0.19913674524498412"/>
          <c:w val="0.90010288374137226"/>
          <c:h val="0.6718841404607192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prov CAYLL'!$F$21:$BE$21</c:f>
              <c:numCache>
                <c:formatCode>General</c:formatCode>
                <c:ptCount val="52"/>
                <c:pt idx="0">
                  <c:v>335</c:v>
                </c:pt>
                <c:pt idx="1">
                  <c:v>357</c:v>
                </c:pt>
                <c:pt idx="2">
                  <c:v>341</c:v>
                </c:pt>
                <c:pt idx="3">
                  <c:v>286</c:v>
                </c:pt>
                <c:pt idx="4">
                  <c:v>266</c:v>
                </c:pt>
                <c:pt idx="5">
                  <c:v>313</c:v>
                </c:pt>
                <c:pt idx="6">
                  <c:v>302</c:v>
                </c:pt>
                <c:pt idx="7">
                  <c:v>341</c:v>
                </c:pt>
                <c:pt idx="8">
                  <c:v>320</c:v>
                </c:pt>
                <c:pt idx="9">
                  <c:v>317</c:v>
                </c:pt>
                <c:pt idx="10">
                  <c:v>360</c:v>
                </c:pt>
                <c:pt idx="11">
                  <c:v>356</c:v>
                </c:pt>
                <c:pt idx="12">
                  <c:v>356</c:v>
                </c:pt>
                <c:pt idx="13">
                  <c:v>390</c:v>
                </c:pt>
                <c:pt idx="14">
                  <c:v>401</c:v>
                </c:pt>
                <c:pt idx="15">
                  <c:v>419</c:v>
                </c:pt>
                <c:pt idx="16">
                  <c:v>394</c:v>
                </c:pt>
                <c:pt idx="17">
                  <c:v>417</c:v>
                </c:pt>
                <c:pt idx="18">
                  <c:v>472</c:v>
                </c:pt>
                <c:pt idx="19">
                  <c:v>545</c:v>
                </c:pt>
                <c:pt idx="20">
                  <c:v>501</c:v>
                </c:pt>
                <c:pt idx="21">
                  <c:v>579</c:v>
                </c:pt>
                <c:pt idx="22">
                  <c:v>510</c:v>
                </c:pt>
                <c:pt idx="23">
                  <c:v>512</c:v>
                </c:pt>
                <c:pt idx="24">
                  <c:v>544</c:v>
                </c:pt>
                <c:pt idx="25">
                  <c:v>614</c:v>
                </c:pt>
                <c:pt idx="26">
                  <c:v>716</c:v>
                </c:pt>
                <c:pt idx="27">
                  <c:v>773</c:v>
                </c:pt>
                <c:pt idx="28">
                  <c:v>691</c:v>
                </c:pt>
                <c:pt idx="29">
                  <c:v>669</c:v>
                </c:pt>
                <c:pt idx="30">
                  <c:v>649</c:v>
                </c:pt>
                <c:pt idx="31">
                  <c:v>575</c:v>
                </c:pt>
                <c:pt idx="32">
                  <c:v>642</c:v>
                </c:pt>
                <c:pt idx="33">
                  <c:v>555</c:v>
                </c:pt>
                <c:pt idx="34">
                  <c:v>438</c:v>
                </c:pt>
                <c:pt idx="35">
                  <c:v>590</c:v>
                </c:pt>
                <c:pt idx="36">
                  <c:v>544</c:v>
                </c:pt>
                <c:pt idx="37">
                  <c:v>479</c:v>
                </c:pt>
                <c:pt idx="38">
                  <c:v>454</c:v>
                </c:pt>
                <c:pt idx="39">
                  <c:v>463</c:v>
                </c:pt>
                <c:pt idx="40">
                  <c:v>402</c:v>
                </c:pt>
                <c:pt idx="41">
                  <c:v>435</c:v>
                </c:pt>
                <c:pt idx="42">
                  <c:v>394</c:v>
                </c:pt>
                <c:pt idx="43">
                  <c:v>409</c:v>
                </c:pt>
                <c:pt idx="44">
                  <c:v>386</c:v>
                </c:pt>
                <c:pt idx="45">
                  <c:v>442</c:v>
                </c:pt>
                <c:pt idx="46">
                  <c:v>393</c:v>
                </c:pt>
                <c:pt idx="47">
                  <c:v>383</c:v>
                </c:pt>
                <c:pt idx="48">
                  <c:v>333</c:v>
                </c:pt>
                <c:pt idx="49">
                  <c:v>474</c:v>
                </c:pt>
                <c:pt idx="50">
                  <c:v>438</c:v>
                </c:pt>
                <c:pt idx="51">
                  <c:v>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C9-431A-A1AE-3D11243ADB47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prov CAYLL'!$F$20:$BE$20</c:f>
              <c:numCache>
                <c:formatCode>General</c:formatCode>
                <c:ptCount val="52"/>
                <c:pt idx="0">
                  <c:v>324</c:v>
                </c:pt>
                <c:pt idx="1">
                  <c:v>337</c:v>
                </c:pt>
                <c:pt idx="2">
                  <c:v>299</c:v>
                </c:pt>
                <c:pt idx="3">
                  <c:v>242</c:v>
                </c:pt>
                <c:pt idx="4">
                  <c:v>228</c:v>
                </c:pt>
                <c:pt idx="5">
                  <c:v>289</c:v>
                </c:pt>
                <c:pt idx="6">
                  <c:v>300</c:v>
                </c:pt>
                <c:pt idx="7">
                  <c:v>323</c:v>
                </c:pt>
                <c:pt idx="8">
                  <c:v>289</c:v>
                </c:pt>
                <c:pt idx="9">
                  <c:v>291</c:v>
                </c:pt>
                <c:pt idx="10">
                  <c:v>335</c:v>
                </c:pt>
                <c:pt idx="11">
                  <c:v>320</c:v>
                </c:pt>
                <c:pt idx="12">
                  <c:v>332</c:v>
                </c:pt>
                <c:pt idx="13">
                  <c:v>344</c:v>
                </c:pt>
                <c:pt idx="14">
                  <c:v>367</c:v>
                </c:pt>
                <c:pt idx="15">
                  <c:v>397</c:v>
                </c:pt>
                <c:pt idx="16">
                  <c:v>362</c:v>
                </c:pt>
                <c:pt idx="17">
                  <c:v>312</c:v>
                </c:pt>
                <c:pt idx="18">
                  <c:v>357</c:v>
                </c:pt>
                <c:pt idx="19">
                  <c:v>410</c:v>
                </c:pt>
                <c:pt idx="20">
                  <c:v>424</c:v>
                </c:pt>
                <c:pt idx="21">
                  <c:v>406</c:v>
                </c:pt>
                <c:pt idx="22">
                  <c:v>464</c:v>
                </c:pt>
                <c:pt idx="23">
                  <c:v>477</c:v>
                </c:pt>
                <c:pt idx="24">
                  <c:v>533</c:v>
                </c:pt>
                <c:pt idx="25">
                  <c:v>608</c:v>
                </c:pt>
                <c:pt idx="26">
                  <c:v>642</c:v>
                </c:pt>
                <c:pt idx="27">
                  <c:v>680</c:v>
                </c:pt>
                <c:pt idx="28">
                  <c:v>666</c:v>
                </c:pt>
                <c:pt idx="29">
                  <c:v>668</c:v>
                </c:pt>
                <c:pt idx="30">
                  <c:v>604</c:v>
                </c:pt>
                <c:pt idx="31">
                  <c:v>523</c:v>
                </c:pt>
                <c:pt idx="32">
                  <c:v>581</c:v>
                </c:pt>
                <c:pt idx="33">
                  <c:v>520</c:v>
                </c:pt>
                <c:pt idx="34">
                  <c:v>429</c:v>
                </c:pt>
                <c:pt idx="35">
                  <c:v>530</c:v>
                </c:pt>
                <c:pt idx="36">
                  <c:v>466</c:v>
                </c:pt>
                <c:pt idx="37">
                  <c:v>475</c:v>
                </c:pt>
                <c:pt idx="38">
                  <c:v>433</c:v>
                </c:pt>
                <c:pt idx="39">
                  <c:v>448</c:v>
                </c:pt>
                <c:pt idx="40">
                  <c:v>392</c:v>
                </c:pt>
                <c:pt idx="41">
                  <c:v>392</c:v>
                </c:pt>
                <c:pt idx="42">
                  <c:v>389</c:v>
                </c:pt>
                <c:pt idx="43">
                  <c:v>351</c:v>
                </c:pt>
                <c:pt idx="44">
                  <c:v>344</c:v>
                </c:pt>
                <c:pt idx="45">
                  <c:v>364</c:v>
                </c:pt>
                <c:pt idx="46">
                  <c:v>376</c:v>
                </c:pt>
                <c:pt idx="47">
                  <c:v>347</c:v>
                </c:pt>
                <c:pt idx="48">
                  <c:v>324</c:v>
                </c:pt>
                <c:pt idx="49">
                  <c:v>372</c:v>
                </c:pt>
                <c:pt idx="50">
                  <c:v>373</c:v>
                </c:pt>
                <c:pt idx="51">
                  <c:v>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C9-431A-A1AE-3D11243ADB47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prov CAYLL'!$F$19:$BE$19</c:f>
              <c:numCache>
                <c:formatCode>General</c:formatCode>
                <c:ptCount val="52"/>
                <c:pt idx="0">
                  <c:v>302</c:v>
                </c:pt>
                <c:pt idx="1">
                  <c:v>321</c:v>
                </c:pt>
                <c:pt idx="2">
                  <c:v>296</c:v>
                </c:pt>
                <c:pt idx="3">
                  <c:v>212</c:v>
                </c:pt>
                <c:pt idx="4">
                  <c:v>212</c:v>
                </c:pt>
                <c:pt idx="5">
                  <c:v>276</c:v>
                </c:pt>
                <c:pt idx="6">
                  <c:v>290</c:v>
                </c:pt>
                <c:pt idx="7">
                  <c:v>288</c:v>
                </c:pt>
                <c:pt idx="8">
                  <c:v>247</c:v>
                </c:pt>
                <c:pt idx="9">
                  <c:v>291</c:v>
                </c:pt>
                <c:pt idx="10">
                  <c:v>306</c:v>
                </c:pt>
                <c:pt idx="11">
                  <c:v>315</c:v>
                </c:pt>
                <c:pt idx="12">
                  <c:v>316</c:v>
                </c:pt>
                <c:pt idx="13">
                  <c:v>343</c:v>
                </c:pt>
                <c:pt idx="14">
                  <c:v>343</c:v>
                </c:pt>
                <c:pt idx="15">
                  <c:v>346</c:v>
                </c:pt>
                <c:pt idx="16">
                  <c:v>355</c:v>
                </c:pt>
                <c:pt idx="17">
                  <c:v>278</c:v>
                </c:pt>
                <c:pt idx="18">
                  <c:v>353</c:v>
                </c:pt>
                <c:pt idx="19">
                  <c:v>353</c:v>
                </c:pt>
                <c:pt idx="20">
                  <c:v>386</c:v>
                </c:pt>
                <c:pt idx="21">
                  <c:v>394</c:v>
                </c:pt>
                <c:pt idx="22">
                  <c:v>406</c:v>
                </c:pt>
                <c:pt idx="23">
                  <c:v>474</c:v>
                </c:pt>
                <c:pt idx="24">
                  <c:v>483</c:v>
                </c:pt>
                <c:pt idx="25">
                  <c:v>580</c:v>
                </c:pt>
                <c:pt idx="26">
                  <c:v>574</c:v>
                </c:pt>
                <c:pt idx="27">
                  <c:v>621</c:v>
                </c:pt>
                <c:pt idx="28">
                  <c:v>649</c:v>
                </c:pt>
                <c:pt idx="29">
                  <c:v>562</c:v>
                </c:pt>
                <c:pt idx="30">
                  <c:v>579</c:v>
                </c:pt>
                <c:pt idx="31">
                  <c:v>521</c:v>
                </c:pt>
                <c:pt idx="32">
                  <c:v>562</c:v>
                </c:pt>
                <c:pt idx="33">
                  <c:v>472</c:v>
                </c:pt>
                <c:pt idx="34">
                  <c:v>422</c:v>
                </c:pt>
                <c:pt idx="35">
                  <c:v>416</c:v>
                </c:pt>
                <c:pt idx="36">
                  <c:v>436</c:v>
                </c:pt>
                <c:pt idx="37">
                  <c:v>474</c:v>
                </c:pt>
                <c:pt idx="38">
                  <c:v>406</c:v>
                </c:pt>
                <c:pt idx="39">
                  <c:v>393</c:v>
                </c:pt>
                <c:pt idx="40">
                  <c:v>371</c:v>
                </c:pt>
                <c:pt idx="41">
                  <c:v>360</c:v>
                </c:pt>
                <c:pt idx="42">
                  <c:v>376</c:v>
                </c:pt>
                <c:pt idx="43">
                  <c:v>310</c:v>
                </c:pt>
                <c:pt idx="44">
                  <c:v>338</c:v>
                </c:pt>
                <c:pt idx="45">
                  <c:v>316</c:v>
                </c:pt>
                <c:pt idx="46">
                  <c:v>353</c:v>
                </c:pt>
                <c:pt idx="47">
                  <c:v>327</c:v>
                </c:pt>
                <c:pt idx="48">
                  <c:v>323</c:v>
                </c:pt>
                <c:pt idx="49">
                  <c:v>367</c:v>
                </c:pt>
                <c:pt idx="50">
                  <c:v>351</c:v>
                </c:pt>
                <c:pt idx="51">
                  <c:v>342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C9-431A-A1AE-3D11243AD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6704424"/>
        <c:axId val="1"/>
      </c:areaChart>
      <c:lineChart>
        <c:grouping val="standard"/>
        <c:varyColors val="0"/>
        <c:ser>
          <c:idx val="3"/>
          <c:order val="3"/>
          <c:tx>
            <c:strRef>
              <c:f>'Iras may prov CAYLL'!$D$13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'Iras may prov CAYLL'!$F$13:$BE$13</c:f>
              <c:numCache>
                <c:formatCode>General</c:formatCode>
                <c:ptCount val="52"/>
                <c:pt idx="0">
                  <c:v>384</c:v>
                </c:pt>
                <c:pt idx="1">
                  <c:v>384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FC9-431A-A1AE-3D11243AD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704424"/>
        <c:axId val="1"/>
      </c:lineChart>
      <c:catAx>
        <c:axId val="856704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56704424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26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6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26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26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34654500666924831"/>
          <c:y val="0.92868724476533082"/>
          <c:w val="0.3709353082913816"/>
          <c:h val="6.0291984268739607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6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Canal Endémico de Neumonias &gt; 5 Años
Provincia Arequipa  2015- 2022*</a:t>
            </a:r>
          </a:p>
        </c:rich>
      </c:tx>
      <c:layout>
        <c:manualLayout>
          <c:xMode val="edge"/>
          <c:yMode val="edge"/>
          <c:x val="0.21871821749835452"/>
          <c:y val="2.809898762654668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6256430233835801E-2"/>
          <c:y val="0.19913674524498412"/>
          <c:w val="0.91851407909062732"/>
          <c:h val="0.67188414046071898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prov AQP'!$F$19:$BE$19</c:f>
              <c:numCache>
                <c:formatCode>General</c:formatCode>
                <c:ptCount val="52"/>
                <c:pt idx="0">
                  <c:v>4.5</c:v>
                </c:pt>
                <c:pt idx="1">
                  <c:v>6</c:v>
                </c:pt>
                <c:pt idx="2">
                  <c:v>6</c:v>
                </c:pt>
                <c:pt idx="3">
                  <c:v>4</c:v>
                </c:pt>
                <c:pt idx="4">
                  <c:v>5.5</c:v>
                </c:pt>
                <c:pt idx="5">
                  <c:v>7</c:v>
                </c:pt>
                <c:pt idx="6">
                  <c:v>3.5</c:v>
                </c:pt>
                <c:pt idx="7">
                  <c:v>6.5</c:v>
                </c:pt>
                <c:pt idx="8">
                  <c:v>8.5</c:v>
                </c:pt>
                <c:pt idx="9">
                  <c:v>12</c:v>
                </c:pt>
                <c:pt idx="10">
                  <c:v>6.5</c:v>
                </c:pt>
                <c:pt idx="11">
                  <c:v>11</c:v>
                </c:pt>
                <c:pt idx="12">
                  <c:v>7.5</c:v>
                </c:pt>
                <c:pt idx="13">
                  <c:v>6</c:v>
                </c:pt>
                <c:pt idx="14">
                  <c:v>6</c:v>
                </c:pt>
                <c:pt idx="15">
                  <c:v>14.5</c:v>
                </c:pt>
                <c:pt idx="16">
                  <c:v>7</c:v>
                </c:pt>
                <c:pt idx="17">
                  <c:v>7</c:v>
                </c:pt>
                <c:pt idx="18">
                  <c:v>6</c:v>
                </c:pt>
                <c:pt idx="19">
                  <c:v>7.5</c:v>
                </c:pt>
                <c:pt idx="20">
                  <c:v>11</c:v>
                </c:pt>
                <c:pt idx="21">
                  <c:v>15</c:v>
                </c:pt>
                <c:pt idx="22">
                  <c:v>16.5</c:v>
                </c:pt>
                <c:pt idx="23">
                  <c:v>21.5</c:v>
                </c:pt>
                <c:pt idx="24">
                  <c:v>22.5</c:v>
                </c:pt>
                <c:pt idx="25">
                  <c:v>29.5</c:v>
                </c:pt>
                <c:pt idx="26">
                  <c:v>30</c:v>
                </c:pt>
                <c:pt idx="27">
                  <c:v>25</c:v>
                </c:pt>
                <c:pt idx="28">
                  <c:v>35</c:v>
                </c:pt>
                <c:pt idx="29">
                  <c:v>17.5</c:v>
                </c:pt>
                <c:pt idx="30">
                  <c:v>13.5</c:v>
                </c:pt>
                <c:pt idx="31">
                  <c:v>12.5</c:v>
                </c:pt>
                <c:pt idx="32">
                  <c:v>16.5</c:v>
                </c:pt>
                <c:pt idx="33">
                  <c:v>9.5</c:v>
                </c:pt>
                <c:pt idx="34">
                  <c:v>8.5</c:v>
                </c:pt>
                <c:pt idx="35">
                  <c:v>11</c:v>
                </c:pt>
                <c:pt idx="36">
                  <c:v>8</c:v>
                </c:pt>
                <c:pt idx="37">
                  <c:v>8.5</c:v>
                </c:pt>
                <c:pt idx="38">
                  <c:v>6.5</c:v>
                </c:pt>
                <c:pt idx="39">
                  <c:v>8.5</c:v>
                </c:pt>
                <c:pt idx="40">
                  <c:v>8.5</c:v>
                </c:pt>
                <c:pt idx="41">
                  <c:v>7</c:v>
                </c:pt>
                <c:pt idx="42">
                  <c:v>6.5</c:v>
                </c:pt>
                <c:pt idx="43">
                  <c:v>8</c:v>
                </c:pt>
                <c:pt idx="44">
                  <c:v>7</c:v>
                </c:pt>
                <c:pt idx="45">
                  <c:v>5.5</c:v>
                </c:pt>
                <c:pt idx="46">
                  <c:v>9</c:v>
                </c:pt>
                <c:pt idx="47">
                  <c:v>7.5</c:v>
                </c:pt>
                <c:pt idx="48">
                  <c:v>7</c:v>
                </c:pt>
                <c:pt idx="49">
                  <c:v>5.5</c:v>
                </c:pt>
                <c:pt idx="50">
                  <c:v>7</c:v>
                </c:pt>
                <c:pt idx="51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5A-47B3-B0C9-839C650C14CD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prov AQP'!$F$18:$BE$18</c:f>
              <c:numCache>
                <c:formatCode>General</c:formatCode>
                <c:ptCount val="52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5</c:v>
                </c:pt>
                <c:pt idx="8">
                  <c:v>6</c:v>
                </c:pt>
                <c:pt idx="9">
                  <c:v>7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4</c:v>
                </c:pt>
                <c:pt idx="14">
                  <c:v>5</c:v>
                </c:pt>
                <c:pt idx="15">
                  <c:v>6</c:v>
                </c:pt>
                <c:pt idx="16">
                  <c:v>6</c:v>
                </c:pt>
                <c:pt idx="17">
                  <c:v>5</c:v>
                </c:pt>
                <c:pt idx="18">
                  <c:v>4</c:v>
                </c:pt>
                <c:pt idx="19">
                  <c:v>6</c:v>
                </c:pt>
                <c:pt idx="20">
                  <c:v>8</c:v>
                </c:pt>
                <c:pt idx="21">
                  <c:v>10</c:v>
                </c:pt>
                <c:pt idx="22">
                  <c:v>12</c:v>
                </c:pt>
                <c:pt idx="23">
                  <c:v>18</c:v>
                </c:pt>
                <c:pt idx="24">
                  <c:v>10</c:v>
                </c:pt>
                <c:pt idx="25">
                  <c:v>9</c:v>
                </c:pt>
                <c:pt idx="26">
                  <c:v>12</c:v>
                </c:pt>
                <c:pt idx="27">
                  <c:v>17</c:v>
                </c:pt>
                <c:pt idx="28">
                  <c:v>14</c:v>
                </c:pt>
                <c:pt idx="29">
                  <c:v>11</c:v>
                </c:pt>
                <c:pt idx="30">
                  <c:v>10</c:v>
                </c:pt>
                <c:pt idx="31">
                  <c:v>9</c:v>
                </c:pt>
                <c:pt idx="32">
                  <c:v>12</c:v>
                </c:pt>
                <c:pt idx="33">
                  <c:v>7</c:v>
                </c:pt>
                <c:pt idx="34">
                  <c:v>7</c:v>
                </c:pt>
                <c:pt idx="35">
                  <c:v>10</c:v>
                </c:pt>
                <c:pt idx="36">
                  <c:v>5</c:v>
                </c:pt>
                <c:pt idx="37">
                  <c:v>6</c:v>
                </c:pt>
                <c:pt idx="38">
                  <c:v>5</c:v>
                </c:pt>
                <c:pt idx="39">
                  <c:v>6</c:v>
                </c:pt>
                <c:pt idx="40">
                  <c:v>4</c:v>
                </c:pt>
                <c:pt idx="41">
                  <c:v>6</c:v>
                </c:pt>
                <c:pt idx="42">
                  <c:v>5</c:v>
                </c:pt>
                <c:pt idx="43">
                  <c:v>6</c:v>
                </c:pt>
                <c:pt idx="44">
                  <c:v>6</c:v>
                </c:pt>
                <c:pt idx="45">
                  <c:v>3</c:v>
                </c:pt>
                <c:pt idx="46">
                  <c:v>8</c:v>
                </c:pt>
                <c:pt idx="47">
                  <c:v>6</c:v>
                </c:pt>
                <c:pt idx="48">
                  <c:v>6</c:v>
                </c:pt>
                <c:pt idx="49">
                  <c:v>3</c:v>
                </c:pt>
                <c:pt idx="50">
                  <c:v>4</c:v>
                </c:pt>
                <c:pt idx="5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5A-47B3-B0C9-839C650C14CD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prov AQP'!$F$17:$BE$17</c:f>
              <c:numCache>
                <c:formatCode>General</c:formatCode>
                <c:ptCount val="52"/>
                <c:pt idx="0">
                  <c:v>3</c:v>
                </c:pt>
                <c:pt idx="1">
                  <c:v>2.5</c:v>
                </c:pt>
                <c:pt idx="2">
                  <c:v>1</c:v>
                </c:pt>
                <c:pt idx="3">
                  <c:v>1.5</c:v>
                </c:pt>
                <c:pt idx="4">
                  <c:v>3</c:v>
                </c:pt>
                <c:pt idx="5">
                  <c:v>3.5</c:v>
                </c:pt>
                <c:pt idx="6">
                  <c:v>2</c:v>
                </c:pt>
                <c:pt idx="7">
                  <c:v>3.5</c:v>
                </c:pt>
                <c:pt idx="8">
                  <c:v>4.5</c:v>
                </c:pt>
                <c:pt idx="9">
                  <c:v>5.5</c:v>
                </c:pt>
                <c:pt idx="10">
                  <c:v>4</c:v>
                </c:pt>
                <c:pt idx="11">
                  <c:v>3.5</c:v>
                </c:pt>
                <c:pt idx="12">
                  <c:v>4</c:v>
                </c:pt>
                <c:pt idx="13">
                  <c:v>2.5</c:v>
                </c:pt>
                <c:pt idx="14">
                  <c:v>4</c:v>
                </c:pt>
                <c:pt idx="15">
                  <c:v>4</c:v>
                </c:pt>
                <c:pt idx="16">
                  <c:v>3.5</c:v>
                </c:pt>
                <c:pt idx="17">
                  <c:v>3</c:v>
                </c:pt>
                <c:pt idx="18">
                  <c:v>3</c:v>
                </c:pt>
                <c:pt idx="19">
                  <c:v>5.5</c:v>
                </c:pt>
                <c:pt idx="20">
                  <c:v>7.5</c:v>
                </c:pt>
                <c:pt idx="21">
                  <c:v>6</c:v>
                </c:pt>
                <c:pt idx="22">
                  <c:v>10</c:v>
                </c:pt>
                <c:pt idx="23">
                  <c:v>10</c:v>
                </c:pt>
                <c:pt idx="24">
                  <c:v>6</c:v>
                </c:pt>
                <c:pt idx="25">
                  <c:v>7.5</c:v>
                </c:pt>
                <c:pt idx="26">
                  <c:v>9.5</c:v>
                </c:pt>
                <c:pt idx="27">
                  <c:v>8</c:v>
                </c:pt>
                <c:pt idx="28">
                  <c:v>10</c:v>
                </c:pt>
                <c:pt idx="29">
                  <c:v>9</c:v>
                </c:pt>
                <c:pt idx="30">
                  <c:v>5</c:v>
                </c:pt>
                <c:pt idx="31">
                  <c:v>8.5</c:v>
                </c:pt>
                <c:pt idx="32">
                  <c:v>7</c:v>
                </c:pt>
                <c:pt idx="33">
                  <c:v>7</c:v>
                </c:pt>
                <c:pt idx="34">
                  <c:v>5.5</c:v>
                </c:pt>
                <c:pt idx="35">
                  <c:v>7.5</c:v>
                </c:pt>
                <c:pt idx="36">
                  <c:v>5</c:v>
                </c:pt>
                <c:pt idx="37">
                  <c:v>4.5</c:v>
                </c:pt>
                <c:pt idx="38">
                  <c:v>3</c:v>
                </c:pt>
                <c:pt idx="39">
                  <c:v>5.5</c:v>
                </c:pt>
                <c:pt idx="40">
                  <c:v>3</c:v>
                </c:pt>
                <c:pt idx="41">
                  <c:v>4</c:v>
                </c:pt>
                <c:pt idx="42">
                  <c:v>4.5</c:v>
                </c:pt>
                <c:pt idx="43">
                  <c:v>5</c:v>
                </c:pt>
                <c:pt idx="44">
                  <c:v>4.5</c:v>
                </c:pt>
                <c:pt idx="45">
                  <c:v>2.5</c:v>
                </c:pt>
                <c:pt idx="46">
                  <c:v>6</c:v>
                </c:pt>
                <c:pt idx="47">
                  <c:v>4</c:v>
                </c:pt>
                <c:pt idx="48">
                  <c:v>4.5</c:v>
                </c:pt>
                <c:pt idx="49">
                  <c:v>1.5</c:v>
                </c:pt>
                <c:pt idx="50">
                  <c:v>2.5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5A-47B3-B0C9-839C650C14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6698192"/>
        <c:axId val="1"/>
      </c:areaChart>
      <c:lineChart>
        <c:grouping val="standard"/>
        <c:varyColors val="0"/>
        <c:ser>
          <c:idx val="3"/>
          <c:order val="3"/>
          <c:tx>
            <c:strRef>
              <c:f>'Neu may prov AQP'!$D$13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'Neu may prov AQP'!$F$13:$BE$13</c:f>
              <c:numCache>
                <c:formatCode>General</c:formatCode>
                <c:ptCount val="52"/>
                <c:pt idx="0">
                  <c:v>2</c:v>
                </c:pt>
                <c:pt idx="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85A-47B3-B0C9-839C650C14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698192"/>
        <c:axId val="1"/>
      </c:lineChart>
      <c:catAx>
        <c:axId val="856698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56698192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5005116620484356"/>
          <c:y val="0.94373070032912554"/>
          <c:w val="0.39406342009106443"/>
          <c:h val="3.8585176852893421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Canal </a:t>
            </a:r>
            <a:r>
              <a:rPr lang="en-US" dirty="0" err="1"/>
              <a:t>Endémico</a:t>
            </a:r>
            <a:r>
              <a:rPr lang="en-US" dirty="0"/>
              <a:t> de </a:t>
            </a:r>
            <a:r>
              <a:rPr lang="en-US" dirty="0" err="1"/>
              <a:t>Neumonias</a:t>
            </a:r>
            <a:r>
              <a:rPr lang="en-US" dirty="0"/>
              <a:t> &gt; 5 </a:t>
            </a:r>
            <a:r>
              <a:rPr lang="en-US" dirty="0" err="1"/>
              <a:t>Años</a:t>
            </a:r>
            <a:r>
              <a:rPr lang="en-US" dirty="0"/>
              <a:t>
</a:t>
            </a:r>
            <a:r>
              <a:rPr lang="en-US" dirty="0" err="1"/>
              <a:t>Provincia</a:t>
            </a:r>
            <a:r>
              <a:rPr lang="en-US" dirty="0"/>
              <a:t> </a:t>
            </a:r>
            <a:r>
              <a:rPr lang="en-US" dirty="0" err="1"/>
              <a:t>Caylloma</a:t>
            </a:r>
            <a:r>
              <a:rPr lang="en-US" dirty="0"/>
              <a:t> </a:t>
            </a:r>
            <a:r>
              <a:rPr lang="en-US" dirty="0" smtClean="0"/>
              <a:t>2015- </a:t>
            </a:r>
            <a:r>
              <a:rPr lang="en-US" dirty="0"/>
              <a:t>2022*</a:t>
            </a:r>
          </a:p>
        </c:rich>
      </c:tx>
      <c:layout>
        <c:manualLayout>
          <c:xMode val="edge"/>
          <c:yMode val="edge"/>
          <c:x val="0.19352609008126742"/>
          <c:y val="2.80993784571716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6256430233835829E-2"/>
          <c:y val="0.19913674524498412"/>
          <c:w val="0.9185140790906271"/>
          <c:h val="0.6718841404607192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prov CAYLL'!$F$21:$BE$21</c:f>
              <c:numCache>
                <c:formatCode>General</c:formatCode>
                <c:ptCount val="52"/>
                <c:pt idx="0">
                  <c:v>4.5</c:v>
                </c:pt>
                <c:pt idx="1">
                  <c:v>3</c:v>
                </c:pt>
                <c:pt idx="2">
                  <c:v>8</c:v>
                </c:pt>
                <c:pt idx="3">
                  <c:v>5</c:v>
                </c:pt>
                <c:pt idx="4">
                  <c:v>3</c:v>
                </c:pt>
                <c:pt idx="5">
                  <c:v>5</c:v>
                </c:pt>
                <c:pt idx="6">
                  <c:v>2</c:v>
                </c:pt>
                <c:pt idx="7">
                  <c:v>5</c:v>
                </c:pt>
                <c:pt idx="8">
                  <c:v>4</c:v>
                </c:pt>
                <c:pt idx="9">
                  <c:v>2</c:v>
                </c:pt>
                <c:pt idx="10">
                  <c:v>4</c:v>
                </c:pt>
                <c:pt idx="11">
                  <c:v>4</c:v>
                </c:pt>
                <c:pt idx="12">
                  <c:v>7</c:v>
                </c:pt>
                <c:pt idx="13">
                  <c:v>7</c:v>
                </c:pt>
                <c:pt idx="14">
                  <c:v>5</c:v>
                </c:pt>
                <c:pt idx="15">
                  <c:v>6</c:v>
                </c:pt>
                <c:pt idx="16">
                  <c:v>5</c:v>
                </c:pt>
                <c:pt idx="17">
                  <c:v>3</c:v>
                </c:pt>
                <c:pt idx="18">
                  <c:v>5</c:v>
                </c:pt>
                <c:pt idx="19">
                  <c:v>4</c:v>
                </c:pt>
                <c:pt idx="20">
                  <c:v>2</c:v>
                </c:pt>
                <c:pt idx="21">
                  <c:v>5</c:v>
                </c:pt>
                <c:pt idx="22">
                  <c:v>5</c:v>
                </c:pt>
                <c:pt idx="23">
                  <c:v>6</c:v>
                </c:pt>
                <c:pt idx="24">
                  <c:v>4</c:v>
                </c:pt>
                <c:pt idx="25">
                  <c:v>5</c:v>
                </c:pt>
                <c:pt idx="26">
                  <c:v>9</c:v>
                </c:pt>
                <c:pt idx="27">
                  <c:v>7</c:v>
                </c:pt>
                <c:pt idx="28">
                  <c:v>7</c:v>
                </c:pt>
                <c:pt idx="29">
                  <c:v>7</c:v>
                </c:pt>
                <c:pt idx="30">
                  <c:v>5</c:v>
                </c:pt>
                <c:pt idx="31">
                  <c:v>9</c:v>
                </c:pt>
                <c:pt idx="32">
                  <c:v>4</c:v>
                </c:pt>
                <c:pt idx="33">
                  <c:v>6</c:v>
                </c:pt>
                <c:pt idx="34">
                  <c:v>4</c:v>
                </c:pt>
                <c:pt idx="35">
                  <c:v>7</c:v>
                </c:pt>
                <c:pt idx="36">
                  <c:v>4</c:v>
                </c:pt>
                <c:pt idx="37">
                  <c:v>4</c:v>
                </c:pt>
                <c:pt idx="38">
                  <c:v>2</c:v>
                </c:pt>
                <c:pt idx="39">
                  <c:v>3</c:v>
                </c:pt>
                <c:pt idx="40">
                  <c:v>5</c:v>
                </c:pt>
                <c:pt idx="41">
                  <c:v>3</c:v>
                </c:pt>
                <c:pt idx="42">
                  <c:v>4</c:v>
                </c:pt>
                <c:pt idx="43">
                  <c:v>6</c:v>
                </c:pt>
                <c:pt idx="44">
                  <c:v>4</c:v>
                </c:pt>
                <c:pt idx="45">
                  <c:v>3</c:v>
                </c:pt>
                <c:pt idx="46">
                  <c:v>2</c:v>
                </c:pt>
                <c:pt idx="47">
                  <c:v>6</c:v>
                </c:pt>
                <c:pt idx="48">
                  <c:v>4</c:v>
                </c:pt>
                <c:pt idx="49">
                  <c:v>5</c:v>
                </c:pt>
                <c:pt idx="50">
                  <c:v>2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9C-4910-9E72-5E7AD59FB361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prov CAYLL'!$F$20:$BE$20</c:f>
              <c:numCache>
                <c:formatCode>General</c:formatCode>
                <c:ptCount val="5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5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4</c:v>
                </c:pt>
                <c:pt idx="12">
                  <c:v>5</c:v>
                </c:pt>
                <c:pt idx="13">
                  <c:v>3</c:v>
                </c:pt>
                <c:pt idx="14">
                  <c:v>4</c:v>
                </c:pt>
                <c:pt idx="15">
                  <c:v>6</c:v>
                </c:pt>
                <c:pt idx="16">
                  <c:v>4</c:v>
                </c:pt>
                <c:pt idx="17">
                  <c:v>3</c:v>
                </c:pt>
                <c:pt idx="18">
                  <c:v>4</c:v>
                </c:pt>
                <c:pt idx="19">
                  <c:v>2</c:v>
                </c:pt>
                <c:pt idx="20">
                  <c:v>2</c:v>
                </c:pt>
                <c:pt idx="21">
                  <c:v>3</c:v>
                </c:pt>
                <c:pt idx="22">
                  <c:v>5</c:v>
                </c:pt>
                <c:pt idx="23">
                  <c:v>4</c:v>
                </c:pt>
                <c:pt idx="24">
                  <c:v>4</c:v>
                </c:pt>
                <c:pt idx="25">
                  <c:v>3</c:v>
                </c:pt>
                <c:pt idx="26">
                  <c:v>6</c:v>
                </c:pt>
                <c:pt idx="27">
                  <c:v>3</c:v>
                </c:pt>
                <c:pt idx="28">
                  <c:v>7</c:v>
                </c:pt>
                <c:pt idx="29">
                  <c:v>6</c:v>
                </c:pt>
                <c:pt idx="30">
                  <c:v>3</c:v>
                </c:pt>
                <c:pt idx="31">
                  <c:v>6</c:v>
                </c:pt>
                <c:pt idx="32">
                  <c:v>2</c:v>
                </c:pt>
                <c:pt idx="33">
                  <c:v>4</c:v>
                </c:pt>
                <c:pt idx="34">
                  <c:v>4</c:v>
                </c:pt>
                <c:pt idx="35">
                  <c:v>3</c:v>
                </c:pt>
                <c:pt idx="36">
                  <c:v>2</c:v>
                </c:pt>
                <c:pt idx="37">
                  <c:v>1</c:v>
                </c:pt>
                <c:pt idx="38">
                  <c:v>2</c:v>
                </c:pt>
                <c:pt idx="39">
                  <c:v>3</c:v>
                </c:pt>
                <c:pt idx="40">
                  <c:v>3</c:v>
                </c:pt>
                <c:pt idx="41">
                  <c:v>2</c:v>
                </c:pt>
                <c:pt idx="42">
                  <c:v>3</c:v>
                </c:pt>
                <c:pt idx="43">
                  <c:v>4</c:v>
                </c:pt>
                <c:pt idx="44">
                  <c:v>4</c:v>
                </c:pt>
                <c:pt idx="45">
                  <c:v>3</c:v>
                </c:pt>
                <c:pt idx="46">
                  <c:v>2</c:v>
                </c:pt>
                <c:pt idx="47">
                  <c:v>3</c:v>
                </c:pt>
                <c:pt idx="48">
                  <c:v>2</c:v>
                </c:pt>
                <c:pt idx="49">
                  <c:v>2</c:v>
                </c:pt>
                <c:pt idx="50">
                  <c:v>2</c:v>
                </c:pt>
                <c:pt idx="5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9C-4910-9E72-5E7AD59FB361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prov CAYLL'!$F$19:$BE$19</c:f>
              <c:numCache>
                <c:formatCode>General</c:formatCode>
                <c:ptCount val="52"/>
                <c:pt idx="0">
                  <c:v>1.5</c:v>
                </c:pt>
                <c:pt idx="1">
                  <c:v>2</c:v>
                </c:pt>
                <c:pt idx="2">
                  <c:v>0</c:v>
                </c:pt>
                <c:pt idx="3">
                  <c:v>4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4</c:v>
                </c:pt>
                <c:pt idx="15">
                  <c:v>4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2</c:v>
                </c:pt>
                <c:pt idx="22">
                  <c:v>4</c:v>
                </c:pt>
                <c:pt idx="23">
                  <c:v>4</c:v>
                </c:pt>
                <c:pt idx="24">
                  <c:v>3</c:v>
                </c:pt>
                <c:pt idx="25">
                  <c:v>1</c:v>
                </c:pt>
                <c:pt idx="26">
                  <c:v>3</c:v>
                </c:pt>
                <c:pt idx="27">
                  <c:v>2</c:v>
                </c:pt>
                <c:pt idx="28">
                  <c:v>2</c:v>
                </c:pt>
                <c:pt idx="29">
                  <c:v>3</c:v>
                </c:pt>
                <c:pt idx="30">
                  <c:v>2</c:v>
                </c:pt>
                <c:pt idx="31">
                  <c:v>4</c:v>
                </c:pt>
                <c:pt idx="32">
                  <c:v>2</c:v>
                </c:pt>
                <c:pt idx="33">
                  <c:v>2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1</c:v>
                </c:pt>
                <c:pt idx="38">
                  <c:v>1</c:v>
                </c:pt>
                <c:pt idx="39">
                  <c:v>3</c:v>
                </c:pt>
                <c:pt idx="40">
                  <c:v>3</c:v>
                </c:pt>
                <c:pt idx="41">
                  <c:v>1</c:v>
                </c:pt>
                <c:pt idx="42">
                  <c:v>2</c:v>
                </c:pt>
                <c:pt idx="43">
                  <c:v>3</c:v>
                </c:pt>
                <c:pt idx="44">
                  <c:v>3</c:v>
                </c:pt>
                <c:pt idx="45">
                  <c:v>2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2</c:v>
                </c:pt>
                <c:pt idx="50">
                  <c:v>2</c:v>
                </c:pt>
                <c:pt idx="5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9C-4910-9E72-5E7AD59FB3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6715576"/>
        <c:axId val="1"/>
      </c:areaChart>
      <c:lineChart>
        <c:grouping val="standard"/>
        <c:varyColors val="0"/>
        <c:ser>
          <c:idx val="3"/>
          <c:order val="3"/>
          <c:tx>
            <c:strRef>
              <c:f>'Neu may prov CAYLL'!$D$13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'Neu may prov CAYLL'!$F$13:$BE$13</c:f>
              <c:numCache>
                <c:formatCode>General</c:formatCode>
                <c:ptCount val="52"/>
                <c:pt idx="0">
                  <c:v>2</c:v>
                </c:pt>
                <c:pt idx="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9C-4910-9E72-5E7AD59FB3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715576"/>
        <c:axId val="1"/>
      </c:lineChart>
      <c:catAx>
        <c:axId val="856715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56715576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2157259179112135"/>
          <c:y val="0.93573674626176617"/>
          <c:w val="0.4606854684789275"/>
          <c:h val="3.9184898304649995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0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notificación de casos sospechosos de Sarampión-Rubéola </a:t>
            </a:r>
          </a:p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0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Red Arequipa Caylloma 2015 - 2022*</a:t>
            </a:r>
          </a:p>
        </c:rich>
      </c:tx>
      <c:layout>
        <c:manualLayout>
          <c:xMode val="edge"/>
          <c:yMode val="edge"/>
          <c:x val="0.17197915049351226"/>
          <c:y val="2.309390070202577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3.5000028483096093E-2"/>
          <c:y val="0.18791064388961892"/>
          <c:w val="0.93416742689406485"/>
          <c:h val="0.65703022339027595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'EFES '!$F$18:$BE$18</c:f>
              <c:numCache>
                <c:formatCode>General</c:formatCode>
                <c:ptCount val="52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1</c:v>
                </c:pt>
                <c:pt idx="4">
                  <c:v>1</c:v>
                </c:pt>
                <c:pt idx="5">
                  <c:v>1.5</c:v>
                </c:pt>
                <c:pt idx="6">
                  <c:v>1.5</c:v>
                </c:pt>
                <c:pt idx="7">
                  <c:v>1</c:v>
                </c:pt>
                <c:pt idx="8">
                  <c:v>1</c:v>
                </c:pt>
                <c:pt idx="9">
                  <c:v>3.5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2.5</c:v>
                </c:pt>
                <c:pt idx="17">
                  <c:v>1.5</c:v>
                </c:pt>
                <c:pt idx="18">
                  <c:v>1</c:v>
                </c:pt>
                <c:pt idx="19">
                  <c:v>3</c:v>
                </c:pt>
                <c:pt idx="20">
                  <c:v>1</c:v>
                </c:pt>
                <c:pt idx="21">
                  <c:v>2.5</c:v>
                </c:pt>
                <c:pt idx="22">
                  <c:v>2.5</c:v>
                </c:pt>
                <c:pt idx="23">
                  <c:v>1</c:v>
                </c:pt>
                <c:pt idx="24">
                  <c:v>1.5</c:v>
                </c:pt>
                <c:pt idx="25">
                  <c:v>1.5</c:v>
                </c:pt>
                <c:pt idx="26">
                  <c:v>1.5</c:v>
                </c:pt>
                <c:pt idx="27">
                  <c:v>1</c:v>
                </c:pt>
                <c:pt idx="28">
                  <c:v>1</c:v>
                </c:pt>
                <c:pt idx="29">
                  <c:v>0.5</c:v>
                </c:pt>
                <c:pt idx="30">
                  <c:v>0</c:v>
                </c:pt>
                <c:pt idx="31">
                  <c:v>1</c:v>
                </c:pt>
                <c:pt idx="32">
                  <c:v>1.5</c:v>
                </c:pt>
                <c:pt idx="33">
                  <c:v>1</c:v>
                </c:pt>
                <c:pt idx="34">
                  <c:v>1</c:v>
                </c:pt>
                <c:pt idx="35">
                  <c:v>1.5</c:v>
                </c:pt>
                <c:pt idx="36">
                  <c:v>1</c:v>
                </c:pt>
                <c:pt idx="37">
                  <c:v>3</c:v>
                </c:pt>
                <c:pt idx="38">
                  <c:v>1</c:v>
                </c:pt>
                <c:pt idx="39">
                  <c:v>1</c:v>
                </c:pt>
                <c:pt idx="40">
                  <c:v>1.5</c:v>
                </c:pt>
                <c:pt idx="41">
                  <c:v>1</c:v>
                </c:pt>
                <c:pt idx="42">
                  <c:v>1</c:v>
                </c:pt>
                <c:pt idx="43">
                  <c:v>1.5</c:v>
                </c:pt>
                <c:pt idx="44">
                  <c:v>3.5</c:v>
                </c:pt>
                <c:pt idx="45">
                  <c:v>3.5</c:v>
                </c:pt>
                <c:pt idx="46">
                  <c:v>1</c:v>
                </c:pt>
                <c:pt idx="47">
                  <c:v>1.5</c:v>
                </c:pt>
                <c:pt idx="48">
                  <c:v>2.5</c:v>
                </c:pt>
                <c:pt idx="49">
                  <c:v>1</c:v>
                </c:pt>
                <c:pt idx="50">
                  <c:v>1</c:v>
                </c:pt>
                <c:pt idx="51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DD-496D-922D-A79D033A7245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'EFES '!$F$17:$BE$17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3</c:v>
                </c:pt>
                <c:pt idx="45">
                  <c:v>2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DD-496D-922D-A79D033A7245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'EFES '!$F$16:$BE$16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0.5</c:v>
                </c:pt>
                <c:pt idx="11">
                  <c:v>0</c:v>
                </c:pt>
                <c:pt idx="12">
                  <c:v>0</c:v>
                </c:pt>
                <c:pt idx="13">
                  <c:v>0.5</c:v>
                </c:pt>
                <c:pt idx="14">
                  <c:v>0</c:v>
                </c:pt>
                <c:pt idx="15">
                  <c:v>0.5</c:v>
                </c:pt>
                <c:pt idx="16">
                  <c:v>0</c:v>
                </c:pt>
                <c:pt idx="17">
                  <c:v>0.5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0.5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0.5</c:v>
                </c:pt>
                <c:pt idx="44">
                  <c:v>0</c:v>
                </c:pt>
                <c:pt idx="45">
                  <c:v>1.5</c:v>
                </c:pt>
                <c:pt idx="46">
                  <c:v>0.5</c:v>
                </c:pt>
                <c:pt idx="47">
                  <c:v>0.5</c:v>
                </c:pt>
                <c:pt idx="48">
                  <c:v>0.5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DD-496D-922D-A79D033A72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1235544"/>
        <c:axId val="1"/>
      </c:areaChart>
      <c:lineChart>
        <c:grouping val="standard"/>
        <c:varyColors val="0"/>
        <c:ser>
          <c:idx val="3"/>
          <c:order val="3"/>
          <c:tx>
            <c:strRef>
              <c:f>'EFES '!$D$11</c:f>
              <c:strCache>
                <c:ptCount val="1"/>
                <c:pt idx="0">
                  <c:v>2022</c:v>
                </c:pt>
              </c:strCache>
            </c:strRef>
          </c:tx>
          <c:spPr>
            <a:ln w="5715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'EFES '!$F$11:$BE$11</c:f>
              <c:numCache>
                <c:formatCode>General</c:formatCode>
                <c:ptCount val="52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DD-496D-922D-A79D033A72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1235544"/>
        <c:axId val="1"/>
      </c:lineChart>
      <c:catAx>
        <c:axId val="941235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41235544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6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6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6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6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22018350523086022"/>
          <c:y val="0.92318358755880148"/>
          <c:w val="0.57798173819821819"/>
          <c:h val="5.2126237843457934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65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/>
              <a:t>Canal Endémico de Mordedura de Perro
Red Arequipa Caylloma 2015 2022*</a:t>
            </a:r>
          </a:p>
        </c:rich>
      </c:tx>
      <c:layout>
        <c:manualLayout>
          <c:xMode val="edge"/>
          <c:yMode val="edge"/>
          <c:x val="0.28026012410155859"/>
          <c:y val="5.449676290463692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6122448979591837E-2"/>
          <c:y val="0.20661157024793389"/>
          <c:w val="0.91836734693877553"/>
          <c:h val="0.66280991735537187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ysClr val="windowText" lastClr="000000"/>
              </a:solidFill>
            </a:ln>
          </c:spPr>
          <c:val>
            <c:numRef>
              <c:f>'mordeduras de perro'!$F$19:$BE$19</c:f>
              <c:numCache>
                <c:formatCode>General</c:formatCode>
                <c:ptCount val="52"/>
                <c:pt idx="0">
                  <c:v>132</c:v>
                </c:pt>
                <c:pt idx="1">
                  <c:v>130.5</c:v>
                </c:pt>
                <c:pt idx="2">
                  <c:v>138.5</c:v>
                </c:pt>
                <c:pt idx="3">
                  <c:v>134.5</c:v>
                </c:pt>
                <c:pt idx="4">
                  <c:v>134</c:v>
                </c:pt>
                <c:pt idx="5">
                  <c:v>138</c:v>
                </c:pt>
                <c:pt idx="6">
                  <c:v>143</c:v>
                </c:pt>
                <c:pt idx="7">
                  <c:v>130</c:v>
                </c:pt>
                <c:pt idx="8">
                  <c:v>132.5</c:v>
                </c:pt>
                <c:pt idx="9">
                  <c:v>128</c:v>
                </c:pt>
                <c:pt idx="10">
                  <c:v>121</c:v>
                </c:pt>
                <c:pt idx="11">
                  <c:v>111.5</c:v>
                </c:pt>
                <c:pt idx="12">
                  <c:v>114</c:v>
                </c:pt>
                <c:pt idx="13">
                  <c:v>127.5</c:v>
                </c:pt>
                <c:pt idx="14">
                  <c:v>121.5</c:v>
                </c:pt>
                <c:pt idx="15">
                  <c:v>122.5</c:v>
                </c:pt>
                <c:pt idx="16">
                  <c:v>118.5</c:v>
                </c:pt>
                <c:pt idx="17">
                  <c:v>112</c:v>
                </c:pt>
                <c:pt idx="18">
                  <c:v>119</c:v>
                </c:pt>
                <c:pt idx="19">
                  <c:v>123</c:v>
                </c:pt>
                <c:pt idx="20">
                  <c:v>111</c:v>
                </c:pt>
                <c:pt idx="21">
                  <c:v>123</c:v>
                </c:pt>
                <c:pt idx="22">
                  <c:v>110</c:v>
                </c:pt>
                <c:pt idx="23">
                  <c:v>102.5</c:v>
                </c:pt>
                <c:pt idx="24">
                  <c:v>118</c:v>
                </c:pt>
                <c:pt idx="25">
                  <c:v>121</c:v>
                </c:pt>
                <c:pt idx="26">
                  <c:v>120</c:v>
                </c:pt>
                <c:pt idx="27">
                  <c:v>110</c:v>
                </c:pt>
                <c:pt idx="28">
                  <c:v>106.5</c:v>
                </c:pt>
                <c:pt idx="29">
                  <c:v>113</c:v>
                </c:pt>
                <c:pt idx="30">
                  <c:v>123</c:v>
                </c:pt>
                <c:pt idx="31">
                  <c:v>127.5</c:v>
                </c:pt>
                <c:pt idx="32">
                  <c:v>116.5</c:v>
                </c:pt>
                <c:pt idx="33">
                  <c:v>113</c:v>
                </c:pt>
                <c:pt idx="34">
                  <c:v>114.5</c:v>
                </c:pt>
                <c:pt idx="35">
                  <c:v>125.5</c:v>
                </c:pt>
                <c:pt idx="36">
                  <c:v>126</c:v>
                </c:pt>
                <c:pt idx="37">
                  <c:v>135.5</c:v>
                </c:pt>
                <c:pt idx="38">
                  <c:v>129.5</c:v>
                </c:pt>
                <c:pt idx="39">
                  <c:v>126</c:v>
                </c:pt>
                <c:pt idx="40">
                  <c:v>116</c:v>
                </c:pt>
                <c:pt idx="41">
                  <c:v>128</c:v>
                </c:pt>
                <c:pt idx="42">
                  <c:v>127</c:v>
                </c:pt>
                <c:pt idx="43">
                  <c:v>108</c:v>
                </c:pt>
                <c:pt idx="44">
                  <c:v>116.5</c:v>
                </c:pt>
                <c:pt idx="45">
                  <c:v>118.5</c:v>
                </c:pt>
                <c:pt idx="46">
                  <c:v>127.5</c:v>
                </c:pt>
                <c:pt idx="47">
                  <c:v>116</c:v>
                </c:pt>
                <c:pt idx="48">
                  <c:v>119.5</c:v>
                </c:pt>
                <c:pt idx="49">
                  <c:v>119</c:v>
                </c:pt>
                <c:pt idx="50">
                  <c:v>127</c:v>
                </c:pt>
                <c:pt idx="51">
                  <c:v>118.5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DB-43A4-881E-9B644C40B433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chemeClr val="tx1"/>
              </a:solidFill>
            </a:ln>
          </c:spPr>
          <c:val>
            <c:numRef>
              <c:f>'mordeduras de perro'!$F$18:$BE$18</c:f>
              <c:numCache>
                <c:formatCode>General</c:formatCode>
                <c:ptCount val="52"/>
                <c:pt idx="0">
                  <c:v>119</c:v>
                </c:pt>
                <c:pt idx="1">
                  <c:v>122</c:v>
                </c:pt>
                <c:pt idx="2">
                  <c:v>124</c:v>
                </c:pt>
                <c:pt idx="3">
                  <c:v>125</c:v>
                </c:pt>
                <c:pt idx="4">
                  <c:v>125</c:v>
                </c:pt>
                <c:pt idx="5">
                  <c:v>126</c:v>
                </c:pt>
                <c:pt idx="6">
                  <c:v>133</c:v>
                </c:pt>
                <c:pt idx="7">
                  <c:v>120</c:v>
                </c:pt>
                <c:pt idx="8">
                  <c:v>127</c:v>
                </c:pt>
                <c:pt idx="9">
                  <c:v>121</c:v>
                </c:pt>
                <c:pt idx="10">
                  <c:v>115</c:v>
                </c:pt>
                <c:pt idx="11">
                  <c:v>100</c:v>
                </c:pt>
                <c:pt idx="12">
                  <c:v>101</c:v>
                </c:pt>
                <c:pt idx="13">
                  <c:v>103</c:v>
                </c:pt>
                <c:pt idx="14">
                  <c:v>111</c:v>
                </c:pt>
                <c:pt idx="15">
                  <c:v>110</c:v>
                </c:pt>
                <c:pt idx="16">
                  <c:v>113</c:v>
                </c:pt>
                <c:pt idx="17">
                  <c:v>106</c:v>
                </c:pt>
                <c:pt idx="18">
                  <c:v>102</c:v>
                </c:pt>
                <c:pt idx="19">
                  <c:v>121</c:v>
                </c:pt>
                <c:pt idx="20">
                  <c:v>90</c:v>
                </c:pt>
                <c:pt idx="21">
                  <c:v>115</c:v>
                </c:pt>
                <c:pt idx="22">
                  <c:v>106</c:v>
                </c:pt>
                <c:pt idx="23">
                  <c:v>91</c:v>
                </c:pt>
                <c:pt idx="24">
                  <c:v>88</c:v>
                </c:pt>
                <c:pt idx="25">
                  <c:v>109</c:v>
                </c:pt>
                <c:pt idx="26">
                  <c:v>94</c:v>
                </c:pt>
                <c:pt idx="27">
                  <c:v>105</c:v>
                </c:pt>
                <c:pt idx="28">
                  <c:v>96</c:v>
                </c:pt>
                <c:pt idx="29">
                  <c:v>100</c:v>
                </c:pt>
                <c:pt idx="30">
                  <c:v>102</c:v>
                </c:pt>
                <c:pt idx="31">
                  <c:v>117</c:v>
                </c:pt>
                <c:pt idx="32">
                  <c:v>104</c:v>
                </c:pt>
                <c:pt idx="33">
                  <c:v>103</c:v>
                </c:pt>
                <c:pt idx="34">
                  <c:v>108</c:v>
                </c:pt>
                <c:pt idx="35">
                  <c:v>112</c:v>
                </c:pt>
                <c:pt idx="36">
                  <c:v>123</c:v>
                </c:pt>
                <c:pt idx="37">
                  <c:v>112</c:v>
                </c:pt>
                <c:pt idx="38">
                  <c:v>106</c:v>
                </c:pt>
                <c:pt idx="39">
                  <c:v>113</c:v>
                </c:pt>
                <c:pt idx="40">
                  <c:v>106</c:v>
                </c:pt>
                <c:pt idx="41">
                  <c:v>105</c:v>
                </c:pt>
                <c:pt idx="42">
                  <c:v>123</c:v>
                </c:pt>
                <c:pt idx="43">
                  <c:v>105</c:v>
                </c:pt>
                <c:pt idx="44">
                  <c:v>106</c:v>
                </c:pt>
                <c:pt idx="45">
                  <c:v>114</c:v>
                </c:pt>
                <c:pt idx="46">
                  <c:v>114</c:v>
                </c:pt>
                <c:pt idx="47">
                  <c:v>105</c:v>
                </c:pt>
                <c:pt idx="48">
                  <c:v>107</c:v>
                </c:pt>
                <c:pt idx="49">
                  <c:v>117</c:v>
                </c:pt>
                <c:pt idx="50">
                  <c:v>123</c:v>
                </c:pt>
                <c:pt idx="51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DB-43A4-881E-9B644C40B433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>
              <a:solidFill>
                <a:schemeClr val="tx1"/>
              </a:solidFill>
            </a:ln>
          </c:spPr>
          <c:val>
            <c:numRef>
              <c:f>'mordeduras de perro'!$F$17:$BE$17</c:f>
              <c:numCache>
                <c:formatCode>General</c:formatCode>
                <c:ptCount val="52"/>
                <c:pt idx="0">
                  <c:v>114</c:v>
                </c:pt>
                <c:pt idx="1">
                  <c:v>119.5</c:v>
                </c:pt>
                <c:pt idx="2">
                  <c:v>114.5</c:v>
                </c:pt>
                <c:pt idx="3">
                  <c:v>106.5</c:v>
                </c:pt>
                <c:pt idx="4">
                  <c:v>93</c:v>
                </c:pt>
                <c:pt idx="5">
                  <c:v>99.5</c:v>
                </c:pt>
                <c:pt idx="6">
                  <c:v>109.5</c:v>
                </c:pt>
                <c:pt idx="7">
                  <c:v>98.5</c:v>
                </c:pt>
                <c:pt idx="8">
                  <c:v>95.5</c:v>
                </c:pt>
                <c:pt idx="9">
                  <c:v>99.5</c:v>
                </c:pt>
                <c:pt idx="10">
                  <c:v>85.5</c:v>
                </c:pt>
                <c:pt idx="11">
                  <c:v>85.5</c:v>
                </c:pt>
                <c:pt idx="12">
                  <c:v>83.5</c:v>
                </c:pt>
                <c:pt idx="13">
                  <c:v>96.5</c:v>
                </c:pt>
                <c:pt idx="14">
                  <c:v>95</c:v>
                </c:pt>
                <c:pt idx="15">
                  <c:v>86</c:v>
                </c:pt>
                <c:pt idx="16">
                  <c:v>91</c:v>
                </c:pt>
                <c:pt idx="17">
                  <c:v>82.5</c:v>
                </c:pt>
                <c:pt idx="18">
                  <c:v>84.5</c:v>
                </c:pt>
                <c:pt idx="19">
                  <c:v>81</c:v>
                </c:pt>
                <c:pt idx="20">
                  <c:v>74</c:v>
                </c:pt>
                <c:pt idx="21">
                  <c:v>75</c:v>
                </c:pt>
                <c:pt idx="22">
                  <c:v>79</c:v>
                </c:pt>
                <c:pt idx="23">
                  <c:v>75</c:v>
                </c:pt>
                <c:pt idx="24">
                  <c:v>74.5</c:v>
                </c:pt>
                <c:pt idx="25">
                  <c:v>60.5</c:v>
                </c:pt>
                <c:pt idx="26">
                  <c:v>76.5</c:v>
                </c:pt>
                <c:pt idx="27">
                  <c:v>81</c:v>
                </c:pt>
                <c:pt idx="28">
                  <c:v>81</c:v>
                </c:pt>
                <c:pt idx="29">
                  <c:v>92.5</c:v>
                </c:pt>
                <c:pt idx="30">
                  <c:v>93</c:v>
                </c:pt>
                <c:pt idx="31">
                  <c:v>101.5</c:v>
                </c:pt>
                <c:pt idx="32">
                  <c:v>98</c:v>
                </c:pt>
                <c:pt idx="33">
                  <c:v>99</c:v>
                </c:pt>
                <c:pt idx="34">
                  <c:v>90</c:v>
                </c:pt>
                <c:pt idx="35">
                  <c:v>102.5</c:v>
                </c:pt>
                <c:pt idx="36">
                  <c:v>89.5</c:v>
                </c:pt>
                <c:pt idx="37">
                  <c:v>95.5</c:v>
                </c:pt>
                <c:pt idx="38">
                  <c:v>96.5</c:v>
                </c:pt>
                <c:pt idx="39">
                  <c:v>96</c:v>
                </c:pt>
                <c:pt idx="40">
                  <c:v>97</c:v>
                </c:pt>
                <c:pt idx="41">
                  <c:v>96</c:v>
                </c:pt>
                <c:pt idx="42">
                  <c:v>99</c:v>
                </c:pt>
                <c:pt idx="43">
                  <c:v>94</c:v>
                </c:pt>
                <c:pt idx="44">
                  <c:v>100.5</c:v>
                </c:pt>
                <c:pt idx="45">
                  <c:v>107</c:v>
                </c:pt>
                <c:pt idx="46">
                  <c:v>99.5</c:v>
                </c:pt>
                <c:pt idx="47">
                  <c:v>99</c:v>
                </c:pt>
                <c:pt idx="48">
                  <c:v>103</c:v>
                </c:pt>
                <c:pt idx="49">
                  <c:v>98</c:v>
                </c:pt>
                <c:pt idx="50">
                  <c:v>103.5</c:v>
                </c:pt>
                <c:pt idx="51">
                  <c:v>94.5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DB-43A4-881E-9B644C40B4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1244728"/>
        <c:axId val="1"/>
      </c:areaChart>
      <c:lineChart>
        <c:grouping val="standard"/>
        <c:varyColors val="0"/>
        <c:ser>
          <c:idx val="3"/>
          <c:order val="3"/>
          <c:tx>
            <c:strRef>
              <c:f>'mordeduras de perro'!$D$12</c:f>
              <c:strCache>
                <c:ptCount val="1"/>
                <c:pt idx="0">
                  <c:v>2022</c:v>
                </c:pt>
              </c:strCache>
            </c:strRef>
          </c:tx>
          <c:spPr>
            <a:ln w="57150">
              <a:solidFill>
                <a:schemeClr val="tx1"/>
              </a:solidFill>
            </a:ln>
          </c:spPr>
          <c:marker>
            <c:symbol val="none"/>
          </c:marker>
          <c:val>
            <c:numRef>
              <c:f>'mordeduras de perro'!$F$12:$BE$12</c:f>
              <c:numCache>
                <c:formatCode>General</c:formatCode>
                <c:ptCount val="52"/>
                <c:pt idx="0">
                  <c:v>75</c:v>
                </c:pt>
                <c:pt idx="1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6DB-43A4-881E-9B644C40B4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1244728"/>
        <c:axId val="1"/>
      </c:lineChart>
      <c:catAx>
        <c:axId val="941244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94124472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33385719893862131"/>
          <c:y val="0.92577147856517927"/>
          <c:w val="0.43283598164168391"/>
          <c:h val="3.3613473315835529E-2"/>
        </c:manualLayout>
      </c:layout>
      <c:overlay val="0"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Canal Endémico de Edas Acuosas  &lt; 5 Años 
Red Arequipa Caylloma 2015- 2022*</a:t>
            </a:r>
          </a:p>
        </c:rich>
      </c:tx>
      <c:layout>
        <c:manualLayout>
          <c:xMode val="edge"/>
          <c:yMode val="edge"/>
          <c:x val="0.15259385592995209"/>
          <c:y val="2.809927012548088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6374783393456935E-2"/>
          <c:y val="0.25700185418317401"/>
          <c:w val="0.89103913959033088"/>
          <c:h val="0.59802354531084723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Acuosas 04-11'!$F$17:$BE$17</c:f>
              <c:numCache>
                <c:formatCode>General</c:formatCode>
                <c:ptCount val="52"/>
                <c:pt idx="0">
                  <c:v>408.5</c:v>
                </c:pt>
                <c:pt idx="1">
                  <c:v>434</c:v>
                </c:pt>
                <c:pt idx="2">
                  <c:v>435.5</c:v>
                </c:pt>
                <c:pt idx="3">
                  <c:v>439.5</c:v>
                </c:pt>
                <c:pt idx="4">
                  <c:v>492.5</c:v>
                </c:pt>
                <c:pt idx="5">
                  <c:v>492.5</c:v>
                </c:pt>
                <c:pt idx="6">
                  <c:v>498.5</c:v>
                </c:pt>
                <c:pt idx="7">
                  <c:v>481</c:v>
                </c:pt>
                <c:pt idx="8">
                  <c:v>477</c:v>
                </c:pt>
                <c:pt idx="9">
                  <c:v>480</c:v>
                </c:pt>
                <c:pt idx="10">
                  <c:v>550.5</c:v>
                </c:pt>
                <c:pt idx="11">
                  <c:v>458.5</c:v>
                </c:pt>
                <c:pt idx="12">
                  <c:v>451</c:v>
                </c:pt>
                <c:pt idx="13">
                  <c:v>494.5</c:v>
                </c:pt>
                <c:pt idx="14">
                  <c:v>433</c:v>
                </c:pt>
                <c:pt idx="15">
                  <c:v>458.5</c:v>
                </c:pt>
                <c:pt idx="16">
                  <c:v>374</c:v>
                </c:pt>
                <c:pt idx="17">
                  <c:v>367.5</c:v>
                </c:pt>
                <c:pt idx="18">
                  <c:v>425.5</c:v>
                </c:pt>
                <c:pt idx="19">
                  <c:v>401</c:v>
                </c:pt>
                <c:pt idx="20">
                  <c:v>379.5</c:v>
                </c:pt>
                <c:pt idx="21">
                  <c:v>395.5</c:v>
                </c:pt>
                <c:pt idx="22">
                  <c:v>404</c:v>
                </c:pt>
                <c:pt idx="23">
                  <c:v>418</c:v>
                </c:pt>
                <c:pt idx="24">
                  <c:v>413</c:v>
                </c:pt>
                <c:pt idx="25">
                  <c:v>364</c:v>
                </c:pt>
                <c:pt idx="26">
                  <c:v>335</c:v>
                </c:pt>
                <c:pt idx="27">
                  <c:v>316</c:v>
                </c:pt>
                <c:pt idx="28">
                  <c:v>347</c:v>
                </c:pt>
                <c:pt idx="29">
                  <c:v>292</c:v>
                </c:pt>
                <c:pt idx="30">
                  <c:v>329.5</c:v>
                </c:pt>
                <c:pt idx="31">
                  <c:v>375.5</c:v>
                </c:pt>
                <c:pt idx="32">
                  <c:v>483.5</c:v>
                </c:pt>
                <c:pt idx="33">
                  <c:v>515</c:v>
                </c:pt>
                <c:pt idx="34">
                  <c:v>494</c:v>
                </c:pt>
                <c:pt idx="35">
                  <c:v>483</c:v>
                </c:pt>
                <c:pt idx="36">
                  <c:v>456</c:v>
                </c:pt>
                <c:pt idx="37">
                  <c:v>460</c:v>
                </c:pt>
                <c:pt idx="38">
                  <c:v>422.5</c:v>
                </c:pt>
                <c:pt idx="39">
                  <c:v>422</c:v>
                </c:pt>
                <c:pt idx="40">
                  <c:v>438</c:v>
                </c:pt>
                <c:pt idx="41">
                  <c:v>460</c:v>
                </c:pt>
                <c:pt idx="42">
                  <c:v>454.5</c:v>
                </c:pt>
                <c:pt idx="43">
                  <c:v>396.5</c:v>
                </c:pt>
                <c:pt idx="44">
                  <c:v>447.5</c:v>
                </c:pt>
                <c:pt idx="45">
                  <c:v>478</c:v>
                </c:pt>
                <c:pt idx="46">
                  <c:v>377.5</c:v>
                </c:pt>
                <c:pt idx="47">
                  <c:v>388</c:v>
                </c:pt>
                <c:pt idx="48">
                  <c:v>392</c:v>
                </c:pt>
                <c:pt idx="49">
                  <c:v>400.5</c:v>
                </c:pt>
                <c:pt idx="50">
                  <c:v>348.5</c:v>
                </c:pt>
                <c:pt idx="51">
                  <c:v>306.5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E0-436A-9793-726D46A7EC29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Acuosas 04-11'!$F$16:$BE$16</c:f>
              <c:numCache>
                <c:formatCode>General</c:formatCode>
                <c:ptCount val="52"/>
                <c:pt idx="0">
                  <c:v>261</c:v>
                </c:pt>
                <c:pt idx="1">
                  <c:v>333</c:v>
                </c:pt>
                <c:pt idx="2">
                  <c:v>333</c:v>
                </c:pt>
                <c:pt idx="3">
                  <c:v>376</c:v>
                </c:pt>
                <c:pt idx="4">
                  <c:v>329</c:v>
                </c:pt>
                <c:pt idx="5">
                  <c:v>362</c:v>
                </c:pt>
                <c:pt idx="6">
                  <c:v>351</c:v>
                </c:pt>
                <c:pt idx="7">
                  <c:v>362</c:v>
                </c:pt>
                <c:pt idx="8">
                  <c:v>406</c:v>
                </c:pt>
                <c:pt idx="9">
                  <c:v>475</c:v>
                </c:pt>
                <c:pt idx="10">
                  <c:v>465</c:v>
                </c:pt>
                <c:pt idx="11">
                  <c:v>395</c:v>
                </c:pt>
                <c:pt idx="12">
                  <c:v>392</c:v>
                </c:pt>
                <c:pt idx="13">
                  <c:v>369</c:v>
                </c:pt>
                <c:pt idx="14">
                  <c:v>350</c:v>
                </c:pt>
                <c:pt idx="15">
                  <c:v>361</c:v>
                </c:pt>
                <c:pt idx="16">
                  <c:v>324</c:v>
                </c:pt>
                <c:pt idx="17">
                  <c:v>309</c:v>
                </c:pt>
                <c:pt idx="18">
                  <c:v>328</c:v>
                </c:pt>
                <c:pt idx="19">
                  <c:v>319</c:v>
                </c:pt>
                <c:pt idx="20">
                  <c:v>348</c:v>
                </c:pt>
                <c:pt idx="21">
                  <c:v>337</c:v>
                </c:pt>
                <c:pt idx="22">
                  <c:v>389</c:v>
                </c:pt>
                <c:pt idx="23">
                  <c:v>346</c:v>
                </c:pt>
                <c:pt idx="24">
                  <c:v>380</c:v>
                </c:pt>
                <c:pt idx="25">
                  <c:v>348</c:v>
                </c:pt>
                <c:pt idx="26">
                  <c:v>328</c:v>
                </c:pt>
                <c:pt idx="27">
                  <c:v>255</c:v>
                </c:pt>
                <c:pt idx="28">
                  <c:v>271</c:v>
                </c:pt>
                <c:pt idx="29">
                  <c:v>249</c:v>
                </c:pt>
                <c:pt idx="30">
                  <c:v>269</c:v>
                </c:pt>
                <c:pt idx="31">
                  <c:v>264</c:v>
                </c:pt>
                <c:pt idx="32">
                  <c:v>304</c:v>
                </c:pt>
                <c:pt idx="33">
                  <c:v>369</c:v>
                </c:pt>
                <c:pt idx="34">
                  <c:v>307</c:v>
                </c:pt>
                <c:pt idx="35">
                  <c:v>392</c:v>
                </c:pt>
                <c:pt idx="36">
                  <c:v>360</c:v>
                </c:pt>
                <c:pt idx="37">
                  <c:v>362</c:v>
                </c:pt>
                <c:pt idx="38">
                  <c:v>372</c:v>
                </c:pt>
                <c:pt idx="39">
                  <c:v>380</c:v>
                </c:pt>
                <c:pt idx="40">
                  <c:v>344</c:v>
                </c:pt>
                <c:pt idx="41">
                  <c:v>390</c:v>
                </c:pt>
                <c:pt idx="42">
                  <c:v>309</c:v>
                </c:pt>
                <c:pt idx="43">
                  <c:v>297</c:v>
                </c:pt>
                <c:pt idx="44">
                  <c:v>353</c:v>
                </c:pt>
                <c:pt idx="45">
                  <c:v>308</c:v>
                </c:pt>
                <c:pt idx="46">
                  <c:v>290</c:v>
                </c:pt>
                <c:pt idx="47">
                  <c:v>280</c:v>
                </c:pt>
                <c:pt idx="48">
                  <c:v>315</c:v>
                </c:pt>
                <c:pt idx="49">
                  <c:v>321</c:v>
                </c:pt>
                <c:pt idx="50">
                  <c:v>294</c:v>
                </c:pt>
                <c:pt idx="51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E0-436A-9793-726D46A7EC29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Acuosas 04-11'!$F$15:$BE$15</c:f>
              <c:numCache>
                <c:formatCode>General</c:formatCode>
                <c:ptCount val="52"/>
                <c:pt idx="0">
                  <c:v>200</c:v>
                </c:pt>
                <c:pt idx="1">
                  <c:v>278.5</c:v>
                </c:pt>
                <c:pt idx="2">
                  <c:v>247</c:v>
                </c:pt>
                <c:pt idx="3">
                  <c:v>271.5</c:v>
                </c:pt>
                <c:pt idx="4">
                  <c:v>305.5</c:v>
                </c:pt>
                <c:pt idx="5">
                  <c:v>330</c:v>
                </c:pt>
                <c:pt idx="6">
                  <c:v>325</c:v>
                </c:pt>
                <c:pt idx="7">
                  <c:v>351.5</c:v>
                </c:pt>
                <c:pt idx="8">
                  <c:v>343.5</c:v>
                </c:pt>
                <c:pt idx="9">
                  <c:v>357.5</c:v>
                </c:pt>
                <c:pt idx="10">
                  <c:v>347</c:v>
                </c:pt>
                <c:pt idx="11">
                  <c:v>279.5</c:v>
                </c:pt>
                <c:pt idx="12">
                  <c:v>210</c:v>
                </c:pt>
                <c:pt idx="13">
                  <c:v>253</c:v>
                </c:pt>
                <c:pt idx="14">
                  <c:v>265.5</c:v>
                </c:pt>
                <c:pt idx="15">
                  <c:v>181.5</c:v>
                </c:pt>
                <c:pt idx="16">
                  <c:v>204</c:v>
                </c:pt>
                <c:pt idx="17">
                  <c:v>194.5</c:v>
                </c:pt>
                <c:pt idx="18">
                  <c:v>197.5</c:v>
                </c:pt>
                <c:pt idx="19">
                  <c:v>181</c:v>
                </c:pt>
                <c:pt idx="20">
                  <c:v>186</c:v>
                </c:pt>
                <c:pt idx="21">
                  <c:v>183</c:v>
                </c:pt>
                <c:pt idx="22">
                  <c:v>178</c:v>
                </c:pt>
                <c:pt idx="23">
                  <c:v>208.5</c:v>
                </c:pt>
                <c:pt idx="24">
                  <c:v>216.5</c:v>
                </c:pt>
                <c:pt idx="25">
                  <c:v>165</c:v>
                </c:pt>
                <c:pt idx="26">
                  <c:v>167</c:v>
                </c:pt>
                <c:pt idx="27">
                  <c:v>171</c:v>
                </c:pt>
                <c:pt idx="28">
                  <c:v>204.5</c:v>
                </c:pt>
                <c:pt idx="29">
                  <c:v>189</c:v>
                </c:pt>
                <c:pt idx="30">
                  <c:v>218.5</c:v>
                </c:pt>
                <c:pt idx="31">
                  <c:v>217</c:v>
                </c:pt>
                <c:pt idx="32">
                  <c:v>257.5</c:v>
                </c:pt>
                <c:pt idx="33">
                  <c:v>221.5</c:v>
                </c:pt>
                <c:pt idx="34">
                  <c:v>264</c:v>
                </c:pt>
                <c:pt idx="35">
                  <c:v>321.5</c:v>
                </c:pt>
                <c:pt idx="36">
                  <c:v>174</c:v>
                </c:pt>
                <c:pt idx="37">
                  <c:v>172.5</c:v>
                </c:pt>
                <c:pt idx="38">
                  <c:v>152.5</c:v>
                </c:pt>
                <c:pt idx="39">
                  <c:v>160.5</c:v>
                </c:pt>
                <c:pt idx="40">
                  <c:v>263</c:v>
                </c:pt>
                <c:pt idx="41">
                  <c:v>250</c:v>
                </c:pt>
                <c:pt idx="42">
                  <c:v>254.5</c:v>
                </c:pt>
                <c:pt idx="43">
                  <c:v>248</c:v>
                </c:pt>
                <c:pt idx="44">
                  <c:v>267</c:v>
                </c:pt>
                <c:pt idx="45">
                  <c:v>263</c:v>
                </c:pt>
                <c:pt idx="46">
                  <c:v>268.5</c:v>
                </c:pt>
                <c:pt idx="47">
                  <c:v>257</c:v>
                </c:pt>
                <c:pt idx="48">
                  <c:v>270</c:v>
                </c:pt>
                <c:pt idx="49">
                  <c:v>243.5</c:v>
                </c:pt>
                <c:pt idx="50">
                  <c:v>241</c:v>
                </c:pt>
                <c:pt idx="51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E0-436A-9793-726D46A7E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1224720"/>
        <c:axId val="1"/>
      </c:areaChart>
      <c:lineChart>
        <c:grouping val="standard"/>
        <c:varyColors val="0"/>
        <c:ser>
          <c:idx val="3"/>
          <c:order val="3"/>
          <c:tx>
            <c:strRef>
              <c:f>'Edas Acuosas 04-11'!$D$11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Acuosas 04-11'!$F$11:$BE$11</c:f>
              <c:numCache>
                <c:formatCode>General</c:formatCode>
                <c:ptCount val="52"/>
                <c:pt idx="0">
                  <c:v>156</c:v>
                </c:pt>
                <c:pt idx="1">
                  <c:v>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0E0-436A-9793-726D46A7E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1224720"/>
        <c:axId val="1"/>
      </c:lineChart>
      <c:catAx>
        <c:axId val="941224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41224720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3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3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3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3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23930770293389439"/>
          <c:y val="0.90280138784021868"/>
          <c:w val="0.44297374265463785"/>
          <c:h val="2.9141408693776349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8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0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de Edas Disentéricas  &lt; 5 Años </a:t>
            </a:r>
          </a:p>
          <a:p>
            <a:pPr>
              <a:defRPr sz="2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0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Red  de Salud Arequipa Caylloma 2015- 2022*</a:t>
            </a:r>
          </a:p>
        </c:rich>
      </c:tx>
      <c:layout>
        <c:manualLayout>
          <c:xMode val="edge"/>
          <c:yMode val="edge"/>
          <c:x val="0.15559979102413782"/>
          <c:y val="2.583811912636487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0142771389577153E-2"/>
          <c:y val="0.21322314049586777"/>
          <c:w val="0.91029652289648133"/>
          <c:h val="0.62975206611570245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Disentericas 04-11'!$F$17:$BE$17</c:f>
              <c:numCache>
                <c:formatCode>General</c:formatCode>
                <c:ptCount val="52"/>
                <c:pt idx="0">
                  <c:v>17</c:v>
                </c:pt>
                <c:pt idx="1">
                  <c:v>19</c:v>
                </c:pt>
                <c:pt idx="2">
                  <c:v>22</c:v>
                </c:pt>
                <c:pt idx="3">
                  <c:v>12</c:v>
                </c:pt>
                <c:pt idx="4">
                  <c:v>14.5</c:v>
                </c:pt>
                <c:pt idx="5">
                  <c:v>15.5</c:v>
                </c:pt>
                <c:pt idx="6">
                  <c:v>14</c:v>
                </c:pt>
                <c:pt idx="7">
                  <c:v>22.5</c:v>
                </c:pt>
                <c:pt idx="8">
                  <c:v>20</c:v>
                </c:pt>
                <c:pt idx="9">
                  <c:v>16.5</c:v>
                </c:pt>
                <c:pt idx="10">
                  <c:v>17</c:v>
                </c:pt>
                <c:pt idx="11">
                  <c:v>19</c:v>
                </c:pt>
                <c:pt idx="12">
                  <c:v>17.5</c:v>
                </c:pt>
                <c:pt idx="13">
                  <c:v>16</c:v>
                </c:pt>
                <c:pt idx="14">
                  <c:v>17</c:v>
                </c:pt>
                <c:pt idx="15">
                  <c:v>16.5</c:v>
                </c:pt>
                <c:pt idx="16">
                  <c:v>12</c:v>
                </c:pt>
                <c:pt idx="17">
                  <c:v>11.5</c:v>
                </c:pt>
                <c:pt idx="18">
                  <c:v>9.5</c:v>
                </c:pt>
                <c:pt idx="19">
                  <c:v>15</c:v>
                </c:pt>
                <c:pt idx="20">
                  <c:v>9.5</c:v>
                </c:pt>
                <c:pt idx="21">
                  <c:v>10.5</c:v>
                </c:pt>
                <c:pt idx="22">
                  <c:v>8</c:v>
                </c:pt>
                <c:pt idx="23">
                  <c:v>16.5</c:v>
                </c:pt>
                <c:pt idx="24">
                  <c:v>12</c:v>
                </c:pt>
                <c:pt idx="25">
                  <c:v>13.5</c:v>
                </c:pt>
                <c:pt idx="26">
                  <c:v>13</c:v>
                </c:pt>
                <c:pt idx="27">
                  <c:v>9.5</c:v>
                </c:pt>
                <c:pt idx="28">
                  <c:v>9.5</c:v>
                </c:pt>
                <c:pt idx="29">
                  <c:v>7.5</c:v>
                </c:pt>
                <c:pt idx="30">
                  <c:v>7</c:v>
                </c:pt>
                <c:pt idx="31">
                  <c:v>12.5</c:v>
                </c:pt>
                <c:pt idx="32">
                  <c:v>15</c:v>
                </c:pt>
                <c:pt idx="33">
                  <c:v>16.5</c:v>
                </c:pt>
                <c:pt idx="34">
                  <c:v>16.5</c:v>
                </c:pt>
                <c:pt idx="35">
                  <c:v>12.5</c:v>
                </c:pt>
                <c:pt idx="36">
                  <c:v>9</c:v>
                </c:pt>
                <c:pt idx="37">
                  <c:v>15</c:v>
                </c:pt>
                <c:pt idx="38">
                  <c:v>12.5</c:v>
                </c:pt>
                <c:pt idx="39">
                  <c:v>7</c:v>
                </c:pt>
                <c:pt idx="40">
                  <c:v>11</c:v>
                </c:pt>
                <c:pt idx="41">
                  <c:v>12</c:v>
                </c:pt>
                <c:pt idx="42">
                  <c:v>14.5</c:v>
                </c:pt>
                <c:pt idx="43">
                  <c:v>10.5</c:v>
                </c:pt>
                <c:pt idx="44">
                  <c:v>13.5</c:v>
                </c:pt>
                <c:pt idx="45">
                  <c:v>14</c:v>
                </c:pt>
                <c:pt idx="46">
                  <c:v>9</c:v>
                </c:pt>
                <c:pt idx="47">
                  <c:v>17</c:v>
                </c:pt>
                <c:pt idx="48">
                  <c:v>13</c:v>
                </c:pt>
                <c:pt idx="49">
                  <c:v>14</c:v>
                </c:pt>
                <c:pt idx="50">
                  <c:v>6.5</c:v>
                </c:pt>
                <c:pt idx="51">
                  <c:v>13.5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A0-46F8-BE78-1075AA4D04D6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Disentericas 04-11'!$F$16:$BE$16</c:f>
              <c:numCache>
                <c:formatCode>General</c:formatCode>
                <c:ptCount val="52"/>
                <c:pt idx="0">
                  <c:v>14</c:v>
                </c:pt>
                <c:pt idx="1">
                  <c:v>11</c:v>
                </c:pt>
                <c:pt idx="2">
                  <c:v>18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6</c:v>
                </c:pt>
                <c:pt idx="7">
                  <c:v>13</c:v>
                </c:pt>
                <c:pt idx="8">
                  <c:v>19</c:v>
                </c:pt>
                <c:pt idx="9">
                  <c:v>15</c:v>
                </c:pt>
                <c:pt idx="10">
                  <c:v>10</c:v>
                </c:pt>
                <c:pt idx="11">
                  <c:v>10</c:v>
                </c:pt>
                <c:pt idx="12">
                  <c:v>5</c:v>
                </c:pt>
                <c:pt idx="13">
                  <c:v>10</c:v>
                </c:pt>
                <c:pt idx="14">
                  <c:v>13</c:v>
                </c:pt>
                <c:pt idx="15">
                  <c:v>13</c:v>
                </c:pt>
                <c:pt idx="16">
                  <c:v>4</c:v>
                </c:pt>
                <c:pt idx="17">
                  <c:v>9</c:v>
                </c:pt>
                <c:pt idx="18">
                  <c:v>5</c:v>
                </c:pt>
                <c:pt idx="19">
                  <c:v>7</c:v>
                </c:pt>
                <c:pt idx="20">
                  <c:v>7</c:v>
                </c:pt>
                <c:pt idx="21">
                  <c:v>8</c:v>
                </c:pt>
                <c:pt idx="22">
                  <c:v>3</c:v>
                </c:pt>
                <c:pt idx="23">
                  <c:v>3</c:v>
                </c:pt>
                <c:pt idx="24">
                  <c:v>10</c:v>
                </c:pt>
                <c:pt idx="25">
                  <c:v>13</c:v>
                </c:pt>
                <c:pt idx="26">
                  <c:v>5</c:v>
                </c:pt>
                <c:pt idx="27">
                  <c:v>2</c:v>
                </c:pt>
                <c:pt idx="28">
                  <c:v>6</c:v>
                </c:pt>
                <c:pt idx="29">
                  <c:v>7</c:v>
                </c:pt>
                <c:pt idx="30">
                  <c:v>6</c:v>
                </c:pt>
                <c:pt idx="31">
                  <c:v>5</c:v>
                </c:pt>
                <c:pt idx="32">
                  <c:v>11</c:v>
                </c:pt>
                <c:pt idx="33">
                  <c:v>7</c:v>
                </c:pt>
                <c:pt idx="34">
                  <c:v>8</c:v>
                </c:pt>
                <c:pt idx="35">
                  <c:v>8</c:v>
                </c:pt>
                <c:pt idx="36">
                  <c:v>4</c:v>
                </c:pt>
                <c:pt idx="37">
                  <c:v>6</c:v>
                </c:pt>
                <c:pt idx="38">
                  <c:v>5</c:v>
                </c:pt>
                <c:pt idx="39">
                  <c:v>5</c:v>
                </c:pt>
                <c:pt idx="40">
                  <c:v>8</c:v>
                </c:pt>
                <c:pt idx="41">
                  <c:v>4</c:v>
                </c:pt>
                <c:pt idx="42">
                  <c:v>14</c:v>
                </c:pt>
                <c:pt idx="43">
                  <c:v>9</c:v>
                </c:pt>
                <c:pt idx="44">
                  <c:v>7</c:v>
                </c:pt>
                <c:pt idx="45">
                  <c:v>9</c:v>
                </c:pt>
                <c:pt idx="46">
                  <c:v>6</c:v>
                </c:pt>
                <c:pt idx="47">
                  <c:v>10</c:v>
                </c:pt>
                <c:pt idx="48">
                  <c:v>10</c:v>
                </c:pt>
                <c:pt idx="49">
                  <c:v>9</c:v>
                </c:pt>
                <c:pt idx="50">
                  <c:v>5</c:v>
                </c:pt>
                <c:pt idx="5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A0-46F8-BE78-1075AA4D04D6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Disentericas 04-11'!$F$15:$BE$15</c:f>
              <c:numCache>
                <c:formatCode>General</c:formatCode>
                <c:ptCount val="52"/>
                <c:pt idx="0">
                  <c:v>9</c:v>
                </c:pt>
                <c:pt idx="1">
                  <c:v>7.5</c:v>
                </c:pt>
                <c:pt idx="2">
                  <c:v>8</c:v>
                </c:pt>
                <c:pt idx="3">
                  <c:v>10.5</c:v>
                </c:pt>
                <c:pt idx="4">
                  <c:v>7.5</c:v>
                </c:pt>
                <c:pt idx="5">
                  <c:v>9.5</c:v>
                </c:pt>
                <c:pt idx="6">
                  <c:v>4.5</c:v>
                </c:pt>
                <c:pt idx="7">
                  <c:v>10</c:v>
                </c:pt>
                <c:pt idx="8">
                  <c:v>11.5</c:v>
                </c:pt>
                <c:pt idx="9">
                  <c:v>7</c:v>
                </c:pt>
                <c:pt idx="10">
                  <c:v>6.5</c:v>
                </c:pt>
                <c:pt idx="11">
                  <c:v>5.5</c:v>
                </c:pt>
                <c:pt idx="12">
                  <c:v>3.5</c:v>
                </c:pt>
                <c:pt idx="13">
                  <c:v>5.5</c:v>
                </c:pt>
                <c:pt idx="14">
                  <c:v>8</c:v>
                </c:pt>
                <c:pt idx="15">
                  <c:v>6</c:v>
                </c:pt>
                <c:pt idx="16">
                  <c:v>3</c:v>
                </c:pt>
                <c:pt idx="17">
                  <c:v>2.5</c:v>
                </c:pt>
                <c:pt idx="18">
                  <c:v>2.5</c:v>
                </c:pt>
                <c:pt idx="19">
                  <c:v>1.5</c:v>
                </c:pt>
                <c:pt idx="20">
                  <c:v>2</c:v>
                </c:pt>
                <c:pt idx="21">
                  <c:v>2</c:v>
                </c:pt>
                <c:pt idx="22">
                  <c:v>1.5</c:v>
                </c:pt>
                <c:pt idx="23">
                  <c:v>2</c:v>
                </c:pt>
                <c:pt idx="24">
                  <c:v>5</c:v>
                </c:pt>
                <c:pt idx="25">
                  <c:v>2.5</c:v>
                </c:pt>
                <c:pt idx="26">
                  <c:v>2.5</c:v>
                </c:pt>
                <c:pt idx="27">
                  <c:v>0.5</c:v>
                </c:pt>
                <c:pt idx="28">
                  <c:v>3.5</c:v>
                </c:pt>
                <c:pt idx="29">
                  <c:v>2.5</c:v>
                </c:pt>
                <c:pt idx="30">
                  <c:v>4</c:v>
                </c:pt>
                <c:pt idx="31">
                  <c:v>3.5</c:v>
                </c:pt>
                <c:pt idx="32">
                  <c:v>1</c:v>
                </c:pt>
                <c:pt idx="33">
                  <c:v>3</c:v>
                </c:pt>
                <c:pt idx="34">
                  <c:v>4</c:v>
                </c:pt>
                <c:pt idx="35">
                  <c:v>4</c:v>
                </c:pt>
                <c:pt idx="36">
                  <c:v>2.5</c:v>
                </c:pt>
                <c:pt idx="37">
                  <c:v>1</c:v>
                </c:pt>
                <c:pt idx="38">
                  <c:v>1</c:v>
                </c:pt>
                <c:pt idx="39">
                  <c:v>2.5</c:v>
                </c:pt>
                <c:pt idx="40">
                  <c:v>5</c:v>
                </c:pt>
                <c:pt idx="41">
                  <c:v>0.5</c:v>
                </c:pt>
                <c:pt idx="42">
                  <c:v>6.5</c:v>
                </c:pt>
                <c:pt idx="43">
                  <c:v>3</c:v>
                </c:pt>
                <c:pt idx="44">
                  <c:v>4</c:v>
                </c:pt>
                <c:pt idx="45">
                  <c:v>5</c:v>
                </c:pt>
                <c:pt idx="46">
                  <c:v>3.5</c:v>
                </c:pt>
                <c:pt idx="47">
                  <c:v>4</c:v>
                </c:pt>
                <c:pt idx="48">
                  <c:v>4.5</c:v>
                </c:pt>
                <c:pt idx="49">
                  <c:v>5</c:v>
                </c:pt>
                <c:pt idx="50">
                  <c:v>2.5</c:v>
                </c:pt>
                <c:pt idx="5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A0-46F8-BE78-1075AA4D04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1225048"/>
        <c:axId val="1"/>
      </c:areaChart>
      <c:lineChart>
        <c:grouping val="standard"/>
        <c:varyColors val="0"/>
        <c:ser>
          <c:idx val="3"/>
          <c:order val="3"/>
          <c:tx>
            <c:strRef>
              <c:f>'Edas Disentericas 04-11'!$D$11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Disentericas 04-11'!$F$11:$BE$11</c:f>
              <c:numCache>
                <c:formatCode>General</c:formatCode>
                <c:ptCount val="52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4A0-46F8-BE78-1075AA4D04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1225048"/>
        <c:axId val="1"/>
      </c:lineChart>
      <c:catAx>
        <c:axId val="941225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41225048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6605531015940082"/>
          <c:y val="0.90578505501381867"/>
          <c:w val="0.48216151334741691"/>
          <c:h val="2.6446263753454713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4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Canal Endémico de Edas Mayores de 5 Años 
Red Arequipa Caylloma 2015- 2022*</a:t>
            </a:r>
          </a:p>
        </c:rich>
      </c:tx>
      <c:layout>
        <c:manualLayout>
          <c:xMode val="edge"/>
          <c:yMode val="edge"/>
          <c:x val="0.14954233661968724"/>
          <c:y val="2.809969776505209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5462027908464018E-2"/>
          <c:y val="0.20075574317380521"/>
          <c:w val="0.90317141629959019"/>
          <c:h val="0.65731315910132959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04-11'!$F$17:$BE$17</c:f>
              <c:numCache>
                <c:formatCode>General</c:formatCode>
                <c:ptCount val="52"/>
                <c:pt idx="0">
                  <c:v>464.5</c:v>
                </c:pt>
                <c:pt idx="1">
                  <c:v>502.5</c:v>
                </c:pt>
                <c:pt idx="2">
                  <c:v>471.5</c:v>
                </c:pt>
                <c:pt idx="3">
                  <c:v>470.5</c:v>
                </c:pt>
                <c:pt idx="4">
                  <c:v>499.5</c:v>
                </c:pt>
                <c:pt idx="5">
                  <c:v>545.5</c:v>
                </c:pt>
                <c:pt idx="6">
                  <c:v>540</c:v>
                </c:pt>
                <c:pt idx="7">
                  <c:v>568</c:v>
                </c:pt>
                <c:pt idx="8">
                  <c:v>588.5</c:v>
                </c:pt>
                <c:pt idx="9">
                  <c:v>635.5</c:v>
                </c:pt>
                <c:pt idx="10">
                  <c:v>668</c:v>
                </c:pt>
                <c:pt idx="11">
                  <c:v>557.5</c:v>
                </c:pt>
                <c:pt idx="12">
                  <c:v>533</c:v>
                </c:pt>
                <c:pt idx="13">
                  <c:v>579</c:v>
                </c:pt>
                <c:pt idx="14">
                  <c:v>550</c:v>
                </c:pt>
                <c:pt idx="15">
                  <c:v>550.5</c:v>
                </c:pt>
                <c:pt idx="16">
                  <c:v>495.5</c:v>
                </c:pt>
                <c:pt idx="17">
                  <c:v>389.5</c:v>
                </c:pt>
                <c:pt idx="18">
                  <c:v>421.5</c:v>
                </c:pt>
                <c:pt idx="19">
                  <c:v>393.5</c:v>
                </c:pt>
                <c:pt idx="20">
                  <c:v>369.5</c:v>
                </c:pt>
                <c:pt idx="21">
                  <c:v>303.5</c:v>
                </c:pt>
                <c:pt idx="22">
                  <c:v>352.5</c:v>
                </c:pt>
                <c:pt idx="23">
                  <c:v>373</c:v>
                </c:pt>
                <c:pt idx="24">
                  <c:v>343.5</c:v>
                </c:pt>
                <c:pt idx="25">
                  <c:v>285.5</c:v>
                </c:pt>
                <c:pt idx="26">
                  <c:v>285.5</c:v>
                </c:pt>
                <c:pt idx="27">
                  <c:v>302</c:v>
                </c:pt>
                <c:pt idx="28">
                  <c:v>287.5</c:v>
                </c:pt>
                <c:pt idx="29">
                  <c:v>239</c:v>
                </c:pt>
                <c:pt idx="30">
                  <c:v>294.5</c:v>
                </c:pt>
                <c:pt idx="31">
                  <c:v>347</c:v>
                </c:pt>
                <c:pt idx="32">
                  <c:v>419</c:v>
                </c:pt>
                <c:pt idx="33">
                  <c:v>536</c:v>
                </c:pt>
                <c:pt idx="34">
                  <c:v>445.5</c:v>
                </c:pt>
                <c:pt idx="35">
                  <c:v>526</c:v>
                </c:pt>
                <c:pt idx="36">
                  <c:v>558.5</c:v>
                </c:pt>
                <c:pt idx="37">
                  <c:v>481.5</c:v>
                </c:pt>
                <c:pt idx="38">
                  <c:v>512</c:v>
                </c:pt>
                <c:pt idx="39">
                  <c:v>489.5</c:v>
                </c:pt>
                <c:pt idx="40">
                  <c:v>464</c:v>
                </c:pt>
                <c:pt idx="41">
                  <c:v>452.5</c:v>
                </c:pt>
                <c:pt idx="42">
                  <c:v>478</c:v>
                </c:pt>
                <c:pt idx="43">
                  <c:v>416</c:v>
                </c:pt>
                <c:pt idx="44">
                  <c:v>478</c:v>
                </c:pt>
                <c:pt idx="45">
                  <c:v>514</c:v>
                </c:pt>
                <c:pt idx="46">
                  <c:v>518</c:v>
                </c:pt>
                <c:pt idx="47">
                  <c:v>483</c:v>
                </c:pt>
                <c:pt idx="48">
                  <c:v>466.5</c:v>
                </c:pt>
                <c:pt idx="49">
                  <c:v>480.5</c:v>
                </c:pt>
                <c:pt idx="50">
                  <c:v>446.5</c:v>
                </c:pt>
                <c:pt idx="51">
                  <c:v>425.5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00-411D-A399-2359B534F5AE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04-11'!$F$16:$BE$16</c:f>
              <c:numCache>
                <c:formatCode>General</c:formatCode>
                <c:ptCount val="52"/>
                <c:pt idx="0">
                  <c:v>452</c:v>
                </c:pt>
                <c:pt idx="1">
                  <c:v>499</c:v>
                </c:pt>
                <c:pt idx="2">
                  <c:v>447</c:v>
                </c:pt>
                <c:pt idx="3">
                  <c:v>469</c:v>
                </c:pt>
                <c:pt idx="4">
                  <c:v>471</c:v>
                </c:pt>
                <c:pt idx="5">
                  <c:v>500</c:v>
                </c:pt>
                <c:pt idx="6">
                  <c:v>522</c:v>
                </c:pt>
                <c:pt idx="7">
                  <c:v>562</c:v>
                </c:pt>
                <c:pt idx="8">
                  <c:v>540</c:v>
                </c:pt>
                <c:pt idx="9">
                  <c:v>565</c:v>
                </c:pt>
                <c:pt idx="10">
                  <c:v>557</c:v>
                </c:pt>
                <c:pt idx="11">
                  <c:v>489</c:v>
                </c:pt>
                <c:pt idx="12">
                  <c:v>500</c:v>
                </c:pt>
                <c:pt idx="13">
                  <c:v>562</c:v>
                </c:pt>
                <c:pt idx="14">
                  <c:v>495</c:v>
                </c:pt>
                <c:pt idx="15">
                  <c:v>447</c:v>
                </c:pt>
                <c:pt idx="16">
                  <c:v>420</c:v>
                </c:pt>
                <c:pt idx="17">
                  <c:v>378</c:v>
                </c:pt>
                <c:pt idx="18">
                  <c:v>362</c:v>
                </c:pt>
                <c:pt idx="19">
                  <c:v>369</c:v>
                </c:pt>
                <c:pt idx="20">
                  <c:v>359</c:v>
                </c:pt>
                <c:pt idx="21">
                  <c:v>302</c:v>
                </c:pt>
                <c:pt idx="22">
                  <c:v>315</c:v>
                </c:pt>
                <c:pt idx="23">
                  <c:v>303</c:v>
                </c:pt>
                <c:pt idx="24">
                  <c:v>330</c:v>
                </c:pt>
                <c:pt idx="25">
                  <c:v>285</c:v>
                </c:pt>
                <c:pt idx="26">
                  <c:v>283</c:v>
                </c:pt>
                <c:pt idx="27">
                  <c:v>283</c:v>
                </c:pt>
                <c:pt idx="28">
                  <c:v>280</c:v>
                </c:pt>
                <c:pt idx="29">
                  <c:v>237</c:v>
                </c:pt>
                <c:pt idx="30">
                  <c:v>255</c:v>
                </c:pt>
                <c:pt idx="31">
                  <c:v>345</c:v>
                </c:pt>
                <c:pt idx="32">
                  <c:v>381</c:v>
                </c:pt>
                <c:pt idx="33">
                  <c:v>473</c:v>
                </c:pt>
                <c:pt idx="34">
                  <c:v>384</c:v>
                </c:pt>
                <c:pt idx="35">
                  <c:v>470</c:v>
                </c:pt>
                <c:pt idx="36">
                  <c:v>442</c:v>
                </c:pt>
                <c:pt idx="37">
                  <c:v>456</c:v>
                </c:pt>
                <c:pt idx="38">
                  <c:v>477</c:v>
                </c:pt>
                <c:pt idx="39">
                  <c:v>476</c:v>
                </c:pt>
                <c:pt idx="40">
                  <c:v>449</c:v>
                </c:pt>
                <c:pt idx="41">
                  <c:v>450</c:v>
                </c:pt>
                <c:pt idx="42">
                  <c:v>460</c:v>
                </c:pt>
                <c:pt idx="43">
                  <c:v>391</c:v>
                </c:pt>
                <c:pt idx="44">
                  <c:v>452</c:v>
                </c:pt>
                <c:pt idx="45">
                  <c:v>476</c:v>
                </c:pt>
                <c:pt idx="46">
                  <c:v>506</c:v>
                </c:pt>
                <c:pt idx="47">
                  <c:v>457</c:v>
                </c:pt>
                <c:pt idx="48">
                  <c:v>452</c:v>
                </c:pt>
                <c:pt idx="49">
                  <c:v>466</c:v>
                </c:pt>
                <c:pt idx="50">
                  <c:v>446</c:v>
                </c:pt>
                <c:pt idx="51">
                  <c:v>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00-411D-A399-2359B534F5AE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04-11'!$F$15:$BE$15</c:f>
              <c:numCache>
                <c:formatCode>General</c:formatCode>
                <c:ptCount val="52"/>
                <c:pt idx="0">
                  <c:v>361</c:v>
                </c:pt>
                <c:pt idx="1">
                  <c:v>375</c:v>
                </c:pt>
                <c:pt idx="2">
                  <c:v>416.5</c:v>
                </c:pt>
                <c:pt idx="3">
                  <c:v>423.5</c:v>
                </c:pt>
                <c:pt idx="4">
                  <c:v>441</c:v>
                </c:pt>
                <c:pt idx="5">
                  <c:v>442</c:v>
                </c:pt>
                <c:pt idx="6">
                  <c:v>470</c:v>
                </c:pt>
                <c:pt idx="7">
                  <c:v>454.5</c:v>
                </c:pt>
                <c:pt idx="8">
                  <c:v>433.5</c:v>
                </c:pt>
                <c:pt idx="9">
                  <c:v>451</c:v>
                </c:pt>
                <c:pt idx="10">
                  <c:v>454</c:v>
                </c:pt>
                <c:pt idx="11">
                  <c:v>371.5</c:v>
                </c:pt>
                <c:pt idx="12">
                  <c:v>257.5</c:v>
                </c:pt>
                <c:pt idx="13">
                  <c:v>372</c:v>
                </c:pt>
                <c:pt idx="14">
                  <c:v>304</c:v>
                </c:pt>
                <c:pt idx="15">
                  <c:v>304.5</c:v>
                </c:pt>
                <c:pt idx="16">
                  <c:v>326</c:v>
                </c:pt>
                <c:pt idx="17">
                  <c:v>278</c:v>
                </c:pt>
                <c:pt idx="18">
                  <c:v>254</c:v>
                </c:pt>
                <c:pt idx="19">
                  <c:v>248.5</c:v>
                </c:pt>
                <c:pt idx="20">
                  <c:v>262</c:v>
                </c:pt>
                <c:pt idx="21">
                  <c:v>220.5</c:v>
                </c:pt>
                <c:pt idx="22">
                  <c:v>229</c:v>
                </c:pt>
                <c:pt idx="23">
                  <c:v>233</c:v>
                </c:pt>
                <c:pt idx="24">
                  <c:v>239</c:v>
                </c:pt>
                <c:pt idx="25">
                  <c:v>230.5</c:v>
                </c:pt>
                <c:pt idx="26">
                  <c:v>185</c:v>
                </c:pt>
                <c:pt idx="27">
                  <c:v>182</c:v>
                </c:pt>
                <c:pt idx="28">
                  <c:v>219</c:v>
                </c:pt>
                <c:pt idx="29">
                  <c:v>185.5</c:v>
                </c:pt>
                <c:pt idx="30">
                  <c:v>225.5</c:v>
                </c:pt>
                <c:pt idx="31">
                  <c:v>200.5</c:v>
                </c:pt>
                <c:pt idx="32">
                  <c:v>240</c:v>
                </c:pt>
                <c:pt idx="33">
                  <c:v>257</c:v>
                </c:pt>
                <c:pt idx="34">
                  <c:v>244.5</c:v>
                </c:pt>
                <c:pt idx="35">
                  <c:v>282</c:v>
                </c:pt>
                <c:pt idx="36">
                  <c:v>294</c:v>
                </c:pt>
                <c:pt idx="37">
                  <c:v>316.5</c:v>
                </c:pt>
                <c:pt idx="38">
                  <c:v>347.5</c:v>
                </c:pt>
                <c:pt idx="39">
                  <c:v>343</c:v>
                </c:pt>
                <c:pt idx="40">
                  <c:v>338</c:v>
                </c:pt>
                <c:pt idx="41">
                  <c:v>381</c:v>
                </c:pt>
                <c:pt idx="42">
                  <c:v>338</c:v>
                </c:pt>
                <c:pt idx="43">
                  <c:v>344</c:v>
                </c:pt>
                <c:pt idx="44">
                  <c:v>412.5</c:v>
                </c:pt>
                <c:pt idx="45">
                  <c:v>402.5</c:v>
                </c:pt>
                <c:pt idx="46">
                  <c:v>342</c:v>
                </c:pt>
                <c:pt idx="47">
                  <c:v>364.5</c:v>
                </c:pt>
                <c:pt idx="48">
                  <c:v>370</c:v>
                </c:pt>
                <c:pt idx="49">
                  <c:v>396.5</c:v>
                </c:pt>
                <c:pt idx="50">
                  <c:v>357.5</c:v>
                </c:pt>
                <c:pt idx="51">
                  <c:v>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00-411D-A399-2359B534F5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1223408"/>
        <c:axId val="1"/>
      </c:areaChart>
      <c:lineChart>
        <c:grouping val="standard"/>
        <c:varyColors val="0"/>
        <c:ser>
          <c:idx val="3"/>
          <c:order val="3"/>
          <c:tx>
            <c:strRef>
              <c:f>'Edas Mayores 04-11'!$D$11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Mayores 04-11'!$F$11:$BE$11</c:f>
              <c:numCache>
                <c:formatCode>General</c:formatCode>
                <c:ptCount val="52"/>
                <c:pt idx="0">
                  <c:v>320</c:v>
                </c:pt>
                <c:pt idx="1">
                  <c:v>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200-411D-A399-2359B534F5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1223408"/>
        <c:axId val="1"/>
      </c:lineChart>
      <c:catAx>
        <c:axId val="941223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41223408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5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5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5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5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36564822779505501"/>
          <c:y val="0.92438658235902327"/>
          <c:w val="0.41201283663071531"/>
          <c:h val="3.0245764733953684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57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Canal Endémico de Edas Acuosas  &lt; 5 Años 
Provincia Arequipa  2015- 2022*</a:t>
            </a:r>
          </a:p>
        </c:rich>
      </c:tx>
      <c:layout>
        <c:manualLayout>
          <c:xMode val="edge"/>
          <c:yMode val="edge"/>
          <c:x val="0.25875000318837699"/>
          <c:y val="5.230177427821522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6713313955230636E-2"/>
          <c:y val="0.24932568103843541"/>
          <c:w val="0.89192013025281458"/>
          <c:h val="0.60712422330787874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&lt; 5a prov AQP'!$F$21:$BE$21</c:f>
              <c:numCache>
                <c:formatCode>General</c:formatCode>
                <c:ptCount val="52"/>
                <c:pt idx="0">
                  <c:v>377.5</c:v>
                </c:pt>
                <c:pt idx="1">
                  <c:v>389.5</c:v>
                </c:pt>
                <c:pt idx="2">
                  <c:v>406.5</c:v>
                </c:pt>
                <c:pt idx="3">
                  <c:v>393</c:v>
                </c:pt>
                <c:pt idx="4">
                  <c:v>433.5</c:v>
                </c:pt>
                <c:pt idx="5">
                  <c:v>444</c:v>
                </c:pt>
                <c:pt idx="6">
                  <c:v>445</c:v>
                </c:pt>
                <c:pt idx="7">
                  <c:v>434</c:v>
                </c:pt>
                <c:pt idx="8">
                  <c:v>438</c:v>
                </c:pt>
                <c:pt idx="9">
                  <c:v>430.5</c:v>
                </c:pt>
                <c:pt idx="10">
                  <c:v>495.5</c:v>
                </c:pt>
                <c:pt idx="11">
                  <c:v>428</c:v>
                </c:pt>
                <c:pt idx="12">
                  <c:v>397.5</c:v>
                </c:pt>
                <c:pt idx="13">
                  <c:v>424.5</c:v>
                </c:pt>
                <c:pt idx="14">
                  <c:v>390</c:v>
                </c:pt>
                <c:pt idx="15">
                  <c:v>403</c:v>
                </c:pt>
                <c:pt idx="16">
                  <c:v>325</c:v>
                </c:pt>
                <c:pt idx="17">
                  <c:v>313.5</c:v>
                </c:pt>
                <c:pt idx="18">
                  <c:v>373</c:v>
                </c:pt>
                <c:pt idx="19">
                  <c:v>348</c:v>
                </c:pt>
                <c:pt idx="20">
                  <c:v>335</c:v>
                </c:pt>
                <c:pt idx="21">
                  <c:v>363.5</c:v>
                </c:pt>
                <c:pt idx="22">
                  <c:v>363</c:v>
                </c:pt>
                <c:pt idx="23">
                  <c:v>374.5</c:v>
                </c:pt>
                <c:pt idx="24">
                  <c:v>377</c:v>
                </c:pt>
                <c:pt idx="25">
                  <c:v>341</c:v>
                </c:pt>
                <c:pt idx="26">
                  <c:v>304.5</c:v>
                </c:pt>
                <c:pt idx="27">
                  <c:v>281.5</c:v>
                </c:pt>
                <c:pt idx="28">
                  <c:v>307</c:v>
                </c:pt>
                <c:pt idx="29">
                  <c:v>264</c:v>
                </c:pt>
                <c:pt idx="30">
                  <c:v>293</c:v>
                </c:pt>
                <c:pt idx="31">
                  <c:v>332</c:v>
                </c:pt>
                <c:pt idx="32">
                  <c:v>426.5</c:v>
                </c:pt>
                <c:pt idx="33">
                  <c:v>446.5</c:v>
                </c:pt>
                <c:pt idx="34">
                  <c:v>424.5</c:v>
                </c:pt>
                <c:pt idx="35">
                  <c:v>431.5</c:v>
                </c:pt>
                <c:pt idx="36">
                  <c:v>435</c:v>
                </c:pt>
                <c:pt idx="37">
                  <c:v>417.5</c:v>
                </c:pt>
                <c:pt idx="38">
                  <c:v>386</c:v>
                </c:pt>
                <c:pt idx="39">
                  <c:v>372.5</c:v>
                </c:pt>
                <c:pt idx="40">
                  <c:v>398</c:v>
                </c:pt>
                <c:pt idx="41">
                  <c:v>406.5</c:v>
                </c:pt>
                <c:pt idx="42">
                  <c:v>418</c:v>
                </c:pt>
                <c:pt idx="43">
                  <c:v>345.5</c:v>
                </c:pt>
                <c:pt idx="44">
                  <c:v>409</c:v>
                </c:pt>
                <c:pt idx="45">
                  <c:v>446.5</c:v>
                </c:pt>
                <c:pt idx="46">
                  <c:v>333</c:v>
                </c:pt>
                <c:pt idx="47">
                  <c:v>360</c:v>
                </c:pt>
                <c:pt idx="48">
                  <c:v>368.5</c:v>
                </c:pt>
                <c:pt idx="49">
                  <c:v>347.5</c:v>
                </c:pt>
                <c:pt idx="50">
                  <c:v>310.5</c:v>
                </c:pt>
                <c:pt idx="51">
                  <c:v>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4F-41F9-93C8-B05DF748665A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&lt; 5a prov AQP'!$F$20:$BE$20</c:f>
              <c:numCache>
                <c:formatCode>General</c:formatCode>
                <c:ptCount val="52"/>
                <c:pt idx="0">
                  <c:v>241</c:v>
                </c:pt>
                <c:pt idx="1">
                  <c:v>299</c:v>
                </c:pt>
                <c:pt idx="2">
                  <c:v>300</c:v>
                </c:pt>
                <c:pt idx="3">
                  <c:v>339</c:v>
                </c:pt>
                <c:pt idx="4">
                  <c:v>396</c:v>
                </c:pt>
                <c:pt idx="5">
                  <c:v>307</c:v>
                </c:pt>
                <c:pt idx="6">
                  <c:v>315</c:v>
                </c:pt>
                <c:pt idx="7">
                  <c:v>309</c:v>
                </c:pt>
                <c:pt idx="8">
                  <c:v>358</c:v>
                </c:pt>
                <c:pt idx="9">
                  <c:v>410</c:v>
                </c:pt>
                <c:pt idx="10">
                  <c:v>416</c:v>
                </c:pt>
                <c:pt idx="11">
                  <c:v>353</c:v>
                </c:pt>
                <c:pt idx="12">
                  <c:v>347</c:v>
                </c:pt>
                <c:pt idx="13">
                  <c:v>331</c:v>
                </c:pt>
                <c:pt idx="14">
                  <c:v>312</c:v>
                </c:pt>
                <c:pt idx="15">
                  <c:v>305</c:v>
                </c:pt>
                <c:pt idx="16">
                  <c:v>281</c:v>
                </c:pt>
                <c:pt idx="17">
                  <c:v>240</c:v>
                </c:pt>
                <c:pt idx="18">
                  <c:v>305</c:v>
                </c:pt>
                <c:pt idx="19">
                  <c:v>264</c:v>
                </c:pt>
                <c:pt idx="20">
                  <c:v>292</c:v>
                </c:pt>
                <c:pt idx="21">
                  <c:v>301</c:v>
                </c:pt>
                <c:pt idx="22">
                  <c:v>331</c:v>
                </c:pt>
                <c:pt idx="23">
                  <c:v>337</c:v>
                </c:pt>
                <c:pt idx="24">
                  <c:v>359</c:v>
                </c:pt>
                <c:pt idx="25">
                  <c:v>326</c:v>
                </c:pt>
                <c:pt idx="26">
                  <c:v>295</c:v>
                </c:pt>
                <c:pt idx="27">
                  <c:v>233</c:v>
                </c:pt>
                <c:pt idx="28">
                  <c:v>244</c:v>
                </c:pt>
                <c:pt idx="29">
                  <c:v>209</c:v>
                </c:pt>
                <c:pt idx="30">
                  <c:v>240</c:v>
                </c:pt>
                <c:pt idx="31">
                  <c:v>215</c:v>
                </c:pt>
                <c:pt idx="32">
                  <c:v>272</c:v>
                </c:pt>
                <c:pt idx="33">
                  <c:v>323</c:v>
                </c:pt>
                <c:pt idx="34">
                  <c:v>274</c:v>
                </c:pt>
                <c:pt idx="35">
                  <c:v>347</c:v>
                </c:pt>
                <c:pt idx="36">
                  <c:v>326</c:v>
                </c:pt>
                <c:pt idx="37">
                  <c:v>374</c:v>
                </c:pt>
                <c:pt idx="38">
                  <c:v>343</c:v>
                </c:pt>
                <c:pt idx="39">
                  <c:v>334</c:v>
                </c:pt>
                <c:pt idx="40">
                  <c:v>294</c:v>
                </c:pt>
                <c:pt idx="41">
                  <c:v>338</c:v>
                </c:pt>
                <c:pt idx="42">
                  <c:v>259</c:v>
                </c:pt>
                <c:pt idx="43">
                  <c:v>270</c:v>
                </c:pt>
                <c:pt idx="44">
                  <c:v>306</c:v>
                </c:pt>
                <c:pt idx="45">
                  <c:v>260</c:v>
                </c:pt>
                <c:pt idx="46">
                  <c:v>268</c:v>
                </c:pt>
                <c:pt idx="47">
                  <c:v>250</c:v>
                </c:pt>
                <c:pt idx="48">
                  <c:v>284</c:v>
                </c:pt>
                <c:pt idx="49">
                  <c:v>297</c:v>
                </c:pt>
                <c:pt idx="50">
                  <c:v>263</c:v>
                </c:pt>
                <c:pt idx="51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4F-41F9-93C8-B05DF748665A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&lt; 5a prov AQP'!$F$19:$BE$19</c:f>
              <c:numCache>
                <c:formatCode>General</c:formatCode>
                <c:ptCount val="52"/>
                <c:pt idx="0">
                  <c:v>175.5</c:v>
                </c:pt>
                <c:pt idx="1">
                  <c:v>216.5</c:v>
                </c:pt>
                <c:pt idx="2">
                  <c:v>215</c:v>
                </c:pt>
                <c:pt idx="3">
                  <c:v>233.5</c:v>
                </c:pt>
                <c:pt idx="4">
                  <c:v>264.5</c:v>
                </c:pt>
                <c:pt idx="5">
                  <c:v>287</c:v>
                </c:pt>
                <c:pt idx="6">
                  <c:v>281.5</c:v>
                </c:pt>
                <c:pt idx="7">
                  <c:v>305.5</c:v>
                </c:pt>
                <c:pt idx="8">
                  <c:v>306.5</c:v>
                </c:pt>
                <c:pt idx="9">
                  <c:v>319.5</c:v>
                </c:pt>
                <c:pt idx="10">
                  <c:v>308.5</c:v>
                </c:pt>
                <c:pt idx="11">
                  <c:v>249.5</c:v>
                </c:pt>
                <c:pt idx="12">
                  <c:v>179</c:v>
                </c:pt>
                <c:pt idx="13">
                  <c:v>224.5</c:v>
                </c:pt>
                <c:pt idx="14">
                  <c:v>235.5</c:v>
                </c:pt>
                <c:pt idx="15">
                  <c:v>160</c:v>
                </c:pt>
                <c:pt idx="16">
                  <c:v>174</c:v>
                </c:pt>
                <c:pt idx="17">
                  <c:v>175.5</c:v>
                </c:pt>
                <c:pt idx="18">
                  <c:v>179</c:v>
                </c:pt>
                <c:pt idx="19">
                  <c:v>155.5</c:v>
                </c:pt>
                <c:pt idx="20">
                  <c:v>164.5</c:v>
                </c:pt>
                <c:pt idx="21">
                  <c:v>158.5</c:v>
                </c:pt>
                <c:pt idx="22">
                  <c:v>158.5</c:v>
                </c:pt>
                <c:pt idx="23">
                  <c:v>182</c:v>
                </c:pt>
                <c:pt idx="24">
                  <c:v>184.5</c:v>
                </c:pt>
                <c:pt idx="25">
                  <c:v>145.5</c:v>
                </c:pt>
                <c:pt idx="26">
                  <c:v>148</c:v>
                </c:pt>
                <c:pt idx="27">
                  <c:v>147</c:v>
                </c:pt>
                <c:pt idx="28">
                  <c:v>181</c:v>
                </c:pt>
                <c:pt idx="29">
                  <c:v>170.5</c:v>
                </c:pt>
                <c:pt idx="30">
                  <c:v>183.5</c:v>
                </c:pt>
                <c:pt idx="31">
                  <c:v>192</c:v>
                </c:pt>
                <c:pt idx="32">
                  <c:v>224.5</c:v>
                </c:pt>
                <c:pt idx="33">
                  <c:v>184</c:v>
                </c:pt>
                <c:pt idx="34">
                  <c:v>219.5</c:v>
                </c:pt>
                <c:pt idx="35">
                  <c:v>281.5</c:v>
                </c:pt>
                <c:pt idx="36">
                  <c:v>262.5</c:v>
                </c:pt>
                <c:pt idx="37">
                  <c:v>247</c:v>
                </c:pt>
                <c:pt idx="38">
                  <c:v>254</c:v>
                </c:pt>
                <c:pt idx="39">
                  <c:v>254</c:v>
                </c:pt>
                <c:pt idx="40">
                  <c:v>233</c:v>
                </c:pt>
                <c:pt idx="41">
                  <c:v>220</c:v>
                </c:pt>
                <c:pt idx="42">
                  <c:v>225.5</c:v>
                </c:pt>
                <c:pt idx="43">
                  <c:v>215.5</c:v>
                </c:pt>
                <c:pt idx="44">
                  <c:v>235.5</c:v>
                </c:pt>
                <c:pt idx="45">
                  <c:v>222.5</c:v>
                </c:pt>
                <c:pt idx="46">
                  <c:v>229</c:v>
                </c:pt>
                <c:pt idx="47">
                  <c:v>226</c:v>
                </c:pt>
                <c:pt idx="48">
                  <c:v>238.5</c:v>
                </c:pt>
                <c:pt idx="49">
                  <c:v>215.5</c:v>
                </c:pt>
                <c:pt idx="50">
                  <c:v>226</c:v>
                </c:pt>
                <c:pt idx="51">
                  <c:v>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4F-41F9-93C8-B05DF7486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6666376"/>
        <c:axId val="1"/>
      </c:areaChart>
      <c:lineChart>
        <c:grouping val="standard"/>
        <c:varyColors val="0"/>
        <c:ser>
          <c:idx val="3"/>
          <c:order val="3"/>
          <c:tx>
            <c:strRef>
              <c:f>'Edas &lt; 5a prov AQP'!$D$13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&lt; 5a prov AQP'!$F$13:$BE$13</c:f>
              <c:numCache>
                <c:formatCode>General</c:formatCode>
                <c:ptCount val="52"/>
                <c:pt idx="0">
                  <c:v>130</c:v>
                </c:pt>
                <c:pt idx="1">
                  <c:v>130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4F-41F9-93C8-B05DF7486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666376"/>
        <c:axId val="1"/>
      </c:lineChart>
      <c:catAx>
        <c:axId val="856666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56666376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31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31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31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31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26958283275815009"/>
          <c:y val="0.89274070341207346"/>
          <c:w val="0.39877933625643736"/>
          <c:h val="7.2607412073490862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1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Canal </a:t>
            </a:r>
            <a:r>
              <a:rPr lang="en-US" dirty="0" err="1"/>
              <a:t>Endémico</a:t>
            </a:r>
            <a:r>
              <a:rPr lang="en-US" dirty="0"/>
              <a:t> de </a:t>
            </a:r>
            <a:r>
              <a:rPr lang="en-US" dirty="0" err="1"/>
              <a:t>Edas</a:t>
            </a:r>
            <a:r>
              <a:rPr lang="en-US" dirty="0"/>
              <a:t> </a:t>
            </a:r>
            <a:r>
              <a:rPr lang="en-US" dirty="0" err="1"/>
              <a:t>Acuosas</a:t>
            </a:r>
            <a:r>
              <a:rPr lang="en-US" dirty="0"/>
              <a:t>  &lt; 5 </a:t>
            </a:r>
            <a:r>
              <a:rPr lang="en-US" dirty="0" err="1"/>
              <a:t>Años</a:t>
            </a:r>
            <a:r>
              <a:rPr lang="en-US" dirty="0"/>
              <a:t> 
</a:t>
            </a:r>
            <a:r>
              <a:rPr lang="en-US" dirty="0" err="1"/>
              <a:t>Provincia</a:t>
            </a:r>
            <a:r>
              <a:rPr lang="en-US" dirty="0"/>
              <a:t> </a:t>
            </a:r>
            <a:r>
              <a:rPr lang="en-US" dirty="0" err="1"/>
              <a:t>Caylloma</a:t>
            </a:r>
            <a:r>
              <a:rPr lang="en-US" dirty="0"/>
              <a:t> </a:t>
            </a:r>
            <a:r>
              <a:rPr lang="en-US" dirty="0" smtClean="0"/>
              <a:t>2015- </a:t>
            </a:r>
            <a:r>
              <a:rPr lang="en-US" dirty="0"/>
              <a:t>2022*</a:t>
            </a:r>
          </a:p>
        </c:rich>
      </c:tx>
      <c:layout>
        <c:manualLayout>
          <c:xMode val="edge"/>
          <c:yMode val="edge"/>
          <c:x val="0.15677834521118783"/>
          <c:y val="6.232302536185438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6713313955230691E-2"/>
          <c:y val="0.24932568103843541"/>
          <c:w val="0.89192013025281469"/>
          <c:h val="0.60712422330787896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&lt; 5a prov CAYLL'!$F$19:$BE$19</c:f>
              <c:numCache>
                <c:formatCode>General</c:formatCode>
                <c:ptCount val="52"/>
                <c:pt idx="0">
                  <c:v>41.5</c:v>
                </c:pt>
                <c:pt idx="1">
                  <c:v>60</c:v>
                </c:pt>
                <c:pt idx="2">
                  <c:v>53</c:v>
                </c:pt>
                <c:pt idx="3">
                  <c:v>69</c:v>
                </c:pt>
                <c:pt idx="4">
                  <c:v>71</c:v>
                </c:pt>
                <c:pt idx="5">
                  <c:v>73</c:v>
                </c:pt>
                <c:pt idx="6">
                  <c:v>62</c:v>
                </c:pt>
                <c:pt idx="7">
                  <c:v>63</c:v>
                </c:pt>
                <c:pt idx="8">
                  <c:v>59</c:v>
                </c:pt>
                <c:pt idx="9">
                  <c:v>75</c:v>
                </c:pt>
                <c:pt idx="10">
                  <c:v>67</c:v>
                </c:pt>
                <c:pt idx="11">
                  <c:v>59</c:v>
                </c:pt>
                <c:pt idx="12">
                  <c:v>71</c:v>
                </c:pt>
                <c:pt idx="13">
                  <c:v>71</c:v>
                </c:pt>
                <c:pt idx="14">
                  <c:v>54</c:v>
                </c:pt>
                <c:pt idx="15">
                  <c:v>61</c:v>
                </c:pt>
                <c:pt idx="16">
                  <c:v>57</c:v>
                </c:pt>
                <c:pt idx="17">
                  <c:v>67</c:v>
                </c:pt>
                <c:pt idx="18">
                  <c:v>53</c:v>
                </c:pt>
                <c:pt idx="19">
                  <c:v>49</c:v>
                </c:pt>
                <c:pt idx="20">
                  <c:v>47</c:v>
                </c:pt>
                <c:pt idx="21">
                  <c:v>44</c:v>
                </c:pt>
                <c:pt idx="22">
                  <c:v>44</c:v>
                </c:pt>
                <c:pt idx="23">
                  <c:v>55</c:v>
                </c:pt>
                <c:pt idx="24">
                  <c:v>41</c:v>
                </c:pt>
                <c:pt idx="25">
                  <c:v>33</c:v>
                </c:pt>
                <c:pt idx="26">
                  <c:v>39</c:v>
                </c:pt>
                <c:pt idx="27">
                  <c:v>38</c:v>
                </c:pt>
                <c:pt idx="28">
                  <c:v>41</c:v>
                </c:pt>
                <c:pt idx="29">
                  <c:v>39</c:v>
                </c:pt>
                <c:pt idx="30">
                  <c:v>55</c:v>
                </c:pt>
                <c:pt idx="31">
                  <c:v>61</c:v>
                </c:pt>
                <c:pt idx="32">
                  <c:v>74</c:v>
                </c:pt>
                <c:pt idx="33">
                  <c:v>82</c:v>
                </c:pt>
                <c:pt idx="34">
                  <c:v>86</c:v>
                </c:pt>
                <c:pt idx="35">
                  <c:v>75</c:v>
                </c:pt>
                <c:pt idx="36">
                  <c:v>80</c:v>
                </c:pt>
                <c:pt idx="37">
                  <c:v>77</c:v>
                </c:pt>
                <c:pt idx="38">
                  <c:v>63</c:v>
                </c:pt>
                <c:pt idx="39">
                  <c:v>62</c:v>
                </c:pt>
                <c:pt idx="40">
                  <c:v>56</c:v>
                </c:pt>
                <c:pt idx="41">
                  <c:v>64</c:v>
                </c:pt>
                <c:pt idx="42">
                  <c:v>58</c:v>
                </c:pt>
                <c:pt idx="43">
                  <c:v>60</c:v>
                </c:pt>
                <c:pt idx="44">
                  <c:v>49</c:v>
                </c:pt>
                <c:pt idx="45">
                  <c:v>55</c:v>
                </c:pt>
                <c:pt idx="46">
                  <c:v>49</c:v>
                </c:pt>
                <c:pt idx="47">
                  <c:v>56</c:v>
                </c:pt>
                <c:pt idx="48">
                  <c:v>56</c:v>
                </c:pt>
                <c:pt idx="49">
                  <c:v>64</c:v>
                </c:pt>
                <c:pt idx="50">
                  <c:v>46</c:v>
                </c:pt>
                <c:pt idx="51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E2-421B-BD34-B87AEA061973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&lt; 5a prov CAYLL'!$F$18:$BE$18</c:f>
              <c:numCache>
                <c:formatCode>General</c:formatCode>
                <c:ptCount val="52"/>
                <c:pt idx="0">
                  <c:v>37</c:v>
                </c:pt>
                <c:pt idx="1">
                  <c:v>49</c:v>
                </c:pt>
                <c:pt idx="2">
                  <c:v>37</c:v>
                </c:pt>
                <c:pt idx="3">
                  <c:v>47</c:v>
                </c:pt>
                <c:pt idx="4">
                  <c:v>41</c:v>
                </c:pt>
                <c:pt idx="5">
                  <c:v>47</c:v>
                </c:pt>
                <c:pt idx="6">
                  <c:v>52</c:v>
                </c:pt>
                <c:pt idx="7">
                  <c:v>52</c:v>
                </c:pt>
                <c:pt idx="8">
                  <c:v>47</c:v>
                </c:pt>
                <c:pt idx="9">
                  <c:v>40</c:v>
                </c:pt>
                <c:pt idx="10">
                  <c:v>48</c:v>
                </c:pt>
                <c:pt idx="11">
                  <c:v>47</c:v>
                </c:pt>
                <c:pt idx="12">
                  <c:v>45</c:v>
                </c:pt>
                <c:pt idx="13">
                  <c:v>37</c:v>
                </c:pt>
                <c:pt idx="14">
                  <c:v>41</c:v>
                </c:pt>
                <c:pt idx="15">
                  <c:v>46</c:v>
                </c:pt>
                <c:pt idx="16">
                  <c:v>40</c:v>
                </c:pt>
                <c:pt idx="17">
                  <c:v>22</c:v>
                </c:pt>
                <c:pt idx="18">
                  <c:v>30</c:v>
                </c:pt>
                <c:pt idx="19">
                  <c:v>31</c:v>
                </c:pt>
                <c:pt idx="20">
                  <c:v>43</c:v>
                </c:pt>
                <c:pt idx="21">
                  <c:v>34</c:v>
                </c:pt>
                <c:pt idx="22">
                  <c:v>35</c:v>
                </c:pt>
                <c:pt idx="23">
                  <c:v>35</c:v>
                </c:pt>
                <c:pt idx="24">
                  <c:v>33</c:v>
                </c:pt>
                <c:pt idx="25">
                  <c:v>27</c:v>
                </c:pt>
                <c:pt idx="26">
                  <c:v>32</c:v>
                </c:pt>
                <c:pt idx="27">
                  <c:v>29</c:v>
                </c:pt>
                <c:pt idx="28">
                  <c:v>39</c:v>
                </c:pt>
                <c:pt idx="29">
                  <c:v>29</c:v>
                </c:pt>
                <c:pt idx="30">
                  <c:v>35</c:v>
                </c:pt>
                <c:pt idx="31">
                  <c:v>42</c:v>
                </c:pt>
                <c:pt idx="32">
                  <c:v>39</c:v>
                </c:pt>
                <c:pt idx="33">
                  <c:v>51</c:v>
                </c:pt>
                <c:pt idx="34">
                  <c:v>55</c:v>
                </c:pt>
                <c:pt idx="35">
                  <c:v>52</c:v>
                </c:pt>
                <c:pt idx="36">
                  <c:v>47</c:v>
                </c:pt>
                <c:pt idx="37">
                  <c:v>38</c:v>
                </c:pt>
                <c:pt idx="38">
                  <c:v>47</c:v>
                </c:pt>
                <c:pt idx="39">
                  <c:v>46</c:v>
                </c:pt>
                <c:pt idx="40">
                  <c:v>47</c:v>
                </c:pt>
                <c:pt idx="41">
                  <c:v>49</c:v>
                </c:pt>
                <c:pt idx="42">
                  <c:v>47</c:v>
                </c:pt>
                <c:pt idx="43">
                  <c:v>36</c:v>
                </c:pt>
                <c:pt idx="44">
                  <c:v>42</c:v>
                </c:pt>
                <c:pt idx="45">
                  <c:v>42</c:v>
                </c:pt>
                <c:pt idx="46">
                  <c:v>45</c:v>
                </c:pt>
                <c:pt idx="47">
                  <c:v>37</c:v>
                </c:pt>
                <c:pt idx="48">
                  <c:v>36</c:v>
                </c:pt>
                <c:pt idx="49">
                  <c:v>25</c:v>
                </c:pt>
                <c:pt idx="50">
                  <c:v>32</c:v>
                </c:pt>
                <c:pt idx="51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E2-421B-BD34-B87AEA061973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&lt; 5a prov CAYLL'!$F$17:$BE$17</c:f>
              <c:numCache>
                <c:formatCode>General</c:formatCode>
                <c:ptCount val="52"/>
                <c:pt idx="0">
                  <c:v>27</c:v>
                </c:pt>
                <c:pt idx="1">
                  <c:v>31.5</c:v>
                </c:pt>
                <c:pt idx="2">
                  <c:v>30</c:v>
                </c:pt>
                <c:pt idx="3">
                  <c:v>32.5</c:v>
                </c:pt>
                <c:pt idx="4">
                  <c:v>38.5</c:v>
                </c:pt>
                <c:pt idx="5">
                  <c:v>38.5</c:v>
                </c:pt>
                <c:pt idx="6">
                  <c:v>31.5</c:v>
                </c:pt>
                <c:pt idx="7">
                  <c:v>45</c:v>
                </c:pt>
                <c:pt idx="8">
                  <c:v>35</c:v>
                </c:pt>
                <c:pt idx="9">
                  <c:v>35.5</c:v>
                </c:pt>
                <c:pt idx="10">
                  <c:v>37</c:v>
                </c:pt>
                <c:pt idx="11">
                  <c:v>30</c:v>
                </c:pt>
                <c:pt idx="12">
                  <c:v>29.5</c:v>
                </c:pt>
                <c:pt idx="13">
                  <c:v>26.5</c:v>
                </c:pt>
                <c:pt idx="14">
                  <c:v>24.5</c:v>
                </c:pt>
                <c:pt idx="15">
                  <c:v>21</c:v>
                </c:pt>
                <c:pt idx="16">
                  <c:v>26.5</c:v>
                </c:pt>
                <c:pt idx="17">
                  <c:v>14</c:v>
                </c:pt>
                <c:pt idx="18">
                  <c:v>18</c:v>
                </c:pt>
                <c:pt idx="19">
                  <c:v>22.5</c:v>
                </c:pt>
                <c:pt idx="20">
                  <c:v>17</c:v>
                </c:pt>
                <c:pt idx="21">
                  <c:v>21.5</c:v>
                </c:pt>
                <c:pt idx="22">
                  <c:v>18</c:v>
                </c:pt>
                <c:pt idx="23">
                  <c:v>21</c:v>
                </c:pt>
                <c:pt idx="24">
                  <c:v>22.5</c:v>
                </c:pt>
                <c:pt idx="25">
                  <c:v>19.5</c:v>
                </c:pt>
                <c:pt idx="26">
                  <c:v>17.5</c:v>
                </c:pt>
                <c:pt idx="27">
                  <c:v>21</c:v>
                </c:pt>
                <c:pt idx="28">
                  <c:v>19</c:v>
                </c:pt>
                <c:pt idx="29">
                  <c:v>17</c:v>
                </c:pt>
                <c:pt idx="30">
                  <c:v>28.5</c:v>
                </c:pt>
                <c:pt idx="31">
                  <c:v>24</c:v>
                </c:pt>
                <c:pt idx="32">
                  <c:v>28.5</c:v>
                </c:pt>
                <c:pt idx="33">
                  <c:v>36.5</c:v>
                </c:pt>
                <c:pt idx="34">
                  <c:v>40</c:v>
                </c:pt>
                <c:pt idx="35">
                  <c:v>33</c:v>
                </c:pt>
                <c:pt idx="36">
                  <c:v>38</c:v>
                </c:pt>
                <c:pt idx="37">
                  <c:v>32.5</c:v>
                </c:pt>
                <c:pt idx="38">
                  <c:v>38.5</c:v>
                </c:pt>
                <c:pt idx="39">
                  <c:v>35.5</c:v>
                </c:pt>
                <c:pt idx="40">
                  <c:v>29</c:v>
                </c:pt>
                <c:pt idx="41">
                  <c:v>27</c:v>
                </c:pt>
                <c:pt idx="42">
                  <c:v>32</c:v>
                </c:pt>
                <c:pt idx="43">
                  <c:v>24</c:v>
                </c:pt>
                <c:pt idx="44">
                  <c:v>32</c:v>
                </c:pt>
                <c:pt idx="45">
                  <c:v>35.5</c:v>
                </c:pt>
                <c:pt idx="46">
                  <c:v>33.5</c:v>
                </c:pt>
                <c:pt idx="47">
                  <c:v>30.5</c:v>
                </c:pt>
                <c:pt idx="48">
                  <c:v>31</c:v>
                </c:pt>
                <c:pt idx="49">
                  <c:v>23</c:v>
                </c:pt>
                <c:pt idx="50">
                  <c:v>28</c:v>
                </c:pt>
                <c:pt idx="51">
                  <c:v>21.5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E2-421B-BD34-B87AEA0619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6681464"/>
        <c:axId val="1"/>
      </c:areaChart>
      <c:lineChart>
        <c:grouping val="standard"/>
        <c:varyColors val="0"/>
        <c:ser>
          <c:idx val="3"/>
          <c:order val="3"/>
          <c:tx>
            <c:strRef>
              <c:f>'Edas &lt; 5a prov CAYLL'!$D$13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&lt; 5a prov CAYLL'!$F$13:$BE$13</c:f>
              <c:numCache>
                <c:formatCode>General</c:formatCode>
                <c:ptCount val="52"/>
                <c:pt idx="0">
                  <c:v>26</c:v>
                </c:pt>
                <c:pt idx="1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0E2-421B-BD34-B87AEA0619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681464"/>
        <c:axId val="1"/>
      </c:lineChart>
      <c:catAx>
        <c:axId val="856681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56681464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26042727958600315"/>
          <c:y val="0.93080808607533339"/>
          <c:w val="0.42014239110799406"/>
          <c:h val="1.6474422485268758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6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Canal </a:t>
            </a:r>
            <a:r>
              <a:rPr lang="en-US" dirty="0" err="1"/>
              <a:t>Endémico</a:t>
            </a:r>
            <a:r>
              <a:rPr lang="en-US" dirty="0"/>
              <a:t> de </a:t>
            </a:r>
            <a:r>
              <a:rPr lang="en-US" dirty="0" err="1"/>
              <a:t>Edas</a:t>
            </a:r>
            <a:r>
              <a:rPr lang="en-US" dirty="0"/>
              <a:t> </a:t>
            </a:r>
            <a:r>
              <a:rPr lang="en-US" dirty="0" err="1"/>
              <a:t>Mayores</a:t>
            </a:r>
            <a:r>
              <a:rPr lang="en-US" dirty="0"/>
              <a:t> de 5 </a:t>
            </a:r>
            <a:r>
              <a:rPr lang="en-US" dirty="0" err="1"/>
              <a:t>Años</a:t>
            </a:r>
            <a:r>
              <a:rPr lang="en-US" dirty="0"/>
              <a:t> 
</a:t>
            </a:r>
            <a:r>
              <a:rPr lang="en-US" dirty="0" err="1"/>
              <a:t>Provincia</a:t>
            </a:r>
            <a:r>
              <a:rPr lang="en-US" dirty="0"/>
              <a:t> Arequipa  2015- 2022*</a:t>
            </a:r>
          </a:p>
        </c:rich>
      </c:tx>
      <c:layout>
        <c:manualLayout>
          <c:xMode val="edge"/>
          <c:yMode val="edge"/>
          <c:x val="0.14819040357014676"/>
          <c:y val="2.88809464043756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5462027908463477E-2"/>
          <c:y val="0.20075574317380518"/>
          <c:w val="0.90317141629958198"/>
          <c:h val="0.65731315910132959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AQP'!$F$22:$BE$22</c:f>
              <c:numCache>
                <c:formatCode>General</c:formatCode>
                <c:ptCount val="52"/>
                <c:pt idx="0">
                  <c:v>394.5</c:v>
                </c:pt>
                <c:pt idx="1">
                  <c:v>420.5</c:v>
                </c:pt>
                <c:pt idx="2">
                  <c:v>419</c:v>
                </c:pt>
                <c:pt idx="3">
                  <c:v>413.5</c:v>
                </c:pt>
                <c:pt idx="4">
                  <c:v>434.5</c:v>
                </c:pt>
                <c:pt idx="5">
                  <c:v>466</c:v>
                </c:pt>
                <c:pt idx="6">
                  <c:v>459</c:v>
                </c:pt>
                <c:pt idx="7">
                  <c:v>503</c:v>
                </c:pt>
                <c:pt idx="8">
                  <c:v>520.5</c:v>
                </c:pt>
                <c:pt idx="9">
                  <c:v>561</c:v>
                </c:pt>
                <c:pt idx="10">
                  <c:v>570.5</c:v>
                </c:pt>
                <c:pt idx="11">
                  <c:v>478</c:v>
                </c:pt>
                <c:pt idx="12">
                  <c:v>452</c:v>
                </c:pt>
                <c:pt idx="13">
                  <c:v>484</c:v>
                </c:pt>
                <c:pt idx="14">
                  <c:v>475</c:v>
                </c:pt>
                <c:pt idx="15">
                  <c:v>474.5</c:v>
                </c:pt>
                <c:pt idx="16">
                  <c:v>416.5</c:v>
                </c:pt>
                <c:pt idx="17">
                  <c:v>335.5</c:v>
                </c:pt>
                <c:pt idx="18">
                  <c:v>365.5</c:v>
                </c:pt>
                <c:pt idx="19">
                  <c:v>331</c:v>
                </c:pt>
                <c:pt idx="20">
                  <c:v>312.5</c:v>
                </c:pt>
                <c:pt idx="21">
                  <c:v>257</c:v>
                </c:pt>
                <c:pt idx="22">
                  <c:v>304.5</c:v>
                </c:pt>
                <c:pt idx="23">
                  <c:v>314.5</c:v>
                </c:pt>
                <c:pt idx="24">
                  <c:v>291</c:v>
                </c:pt>
                <c:pt idx="25">
                  <c:v>265</c:v>
                </c:pt>
                <c:pt idx="26">
                  <c:v>241</c:v>
                </c:pt>
                <c:pt idx="27">
                  <c:v>261</c:v>
                </c:pt>
                <c:pt idx="28">
                  <c:v>248.5</c:v>
                </c:pt>
                <c:pt idx="29">
                  <c:v>208</c:v>
                </c:pt>
                <c:pt idx="30">
                  <c:v>252</c:v>
                </c:pt>
                <c:pt idx="31">
                  <c:v>289</c:v>
                </c:pt>
                <c:pt idx="32">
                  <c:v>365</c:v>
                </c:pt>
                <c:pt idx="33">
                  <c:v>476.5</c:v>
                </c:pt>
                <c:pt idx="34">
                  <c:v>388</c:v>
                </c:pt>
                <c:pt idx="35">
                  <c:v>464.5</c:v>
                </c:pt>
                <c:pt idx="36">
                  <c:v>482.5</c:v>
                </c:pt>
                <c:pt idx="37">
                  <c:v>432</c:v>
                </c:pt>
                <c:pt idx="38">
                  <c:v>456</c:v>
                </c:pt>
                <c:pt idx="39">
                  <c:v>413.5</c:v>
                </c:pt>
                <c:pt idx="40">
                  <c:v>391.5</c:v>
                </c:pt>
                <c:pt idx="41">
                  <c:v>386.5</c:v>
                </c:pt>
                <c:pt idx="42">
                  <c:v>409</c:v>
                </c:pt>
                <c:pt idx="43">
                  <c:v>352</c:v>
                </c:pt>
                <c:pt idx="44">
                  <c:v>401.5</c:v>
                </c:pt>
                <c:pt idx="45">
                  <c:v>444.5</c:v>
                </c:pt>
                <c:pt idx="46">
                  <c:v>451</c:v>
                </c:pt>
                <c:pt idx="47">
                  <c:v>411</c:v>
                </c:pt>
                <c:pt idx="48">
                  <c:v>396.5</c:v>
                </c:pt>
                <c:pt idx="49">
                  <c:v>399</c:v>
                </c:pt>
                <c:pt idx="50">
                  <c:v>379</c:v>
                </c:pt>
                <c:pt idx="51">
                  <c:v>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C1-49A5-9D0D-5612CBD7D140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AQP'!$F$21:$BE$21</c:f>
              <c:numCache>
                <c:formatCode>0</c:formatCode>
                <c:ptCount val="52"/>
                <c:pt idx="0">
                  <c:v>372</c:v>
                </c:pt>
                <c:pt idx="1">
                  <c:v>413</c:v>
                </c:pt>
                <c:pt idx="2">
                  <c:v>365</c:v>
                </c:pt>
                <c:pt idx="3">
                  <c:v>389</c:v>
                </c:pt>
                <c:pt idx="4">
                  <c:v>390</c:v>
                </c:pt>
                <c:pt idx="5">
                  <c:v>410</c:v>
                </c:pt>
                <c:pt idx="6">
                  <c:v>421</c:v>
                </c:pt>
                <c:pt idx="7">
                  <c:v>489</c:v>
                </c:pt>
                <c:pt idx="8">
                  <c:v>473</c:v>
                </c:pt>
                <c:pt idx="9">
                  <c:v>478</c:v>
                </c:pt>
                <c:pt idx="10">
                  <c:v>465</c:v>
                </c:pt>
                <c:pt idx="11">
                  <c:v>417</c:v>
                </c:pt>
                <c:pt idx="12">
                  <c:v>438</c:v>
                </c:pt>
                <c:pt idx="13">
                  <c:v>459</c:v>
                </c:pt>
                <c:pt idx="14">
                  <c:v>352</c:v>
                </c:pt>
                <c:pt idx="15">
                  <c:v>395</c:v>
                </c:pt>
                <c:pt idx="16">
                  <c:v>354</c:v>
                </c:pt>
                <c:pt idx="17">
                  <c:v>279</c:v>
                </c:pt>
                <c:pt idx="18">
                  <c:v>311</c:v>
                </c:pt>
                <c:pt idx="19">
                  <c:v>288</c:v>
                </c:pt>
                <c:pt idx="20">
                  <c:v>275</c:v>
                </c:pt>
                <c:pt idx="21">
                  <c:v>245</c:v>
                </c:pt>
                <c:pt idx="22">
                  <c:v>264</c:v>
                </c:pt>
                <c:pt idx="23">
                  <c:v>262</c:v>
                </c:pt>
                <c:pt idx="24">
                  <c:v>277</c:v>
                </c:pt>
                <c:pt idx="25">
                  <c:v>250</c:v>
                </c:pt>
                <c:pt idx="26">
                  <c:v>228</c:v>
                </c:pt>
                <c:pt idx="27">
                  <c:v>206</c:v>
                </c:pt>
                <c:pt idx="28">
                  <c:v>234</c:v>
                </c:pt>
                <c:pt idx="29">
                  <c:v>185</c:v>
                </c:pt>
                <c:pt idx="30">
                  <c:v>212</c:v>
                </c:pt>
                <c:pt idx="31">
                  <c:v>202</c:v>
                </c:pt>
                <c:pt idx="32">
                  <c:v>223</c:v>
                </c:pt>
                <c:pt idx="33">
                  <c:v>241</c:v>
                </c:pt>
                <c:pt idx="34">
                  <c:v>285</c:v>
                </c:pt>
                <c:pt idx="35">
                  <c:v>392</c:v>
                </c:pt>
                <c:pt idx="36">
                  <c:v>340</c:v>
                </c:pt>
                <c:pt idx="37">
                  <c:v>339</c:v>
                </c:pt>
                <c:pt idx="38">
                  <c:v>368</c:v>
                </c:pt>
                <c:pt idx="39">
                  <c:v>397</c:v>
                </c:pt>
                <c:pt idx="40">
                  <c:v>346</c:v>
                </c:pt>
                <c:pt idx="41">
                  <c:v>378</c:v>
                </c:pt>
                <c:pt idx="42">
                  <c:v>382</c:v>
                </c:pt>
                <c:pt idx="43">
                  <c:v>336</c:v>
                </c:pt>
                <c:pt idx="44">
                  <c:v>381</c:v>
                </c:pt>
                <c:pt idx="45">
                  <c:v>391</c:v>
                </c:pt>
                <c:pt idx="46">
                  <c:v>382</c:v>
                </c:pt>
                <c:pt idx="47">
                  <c:v>361</c:v>
                </c:pt>
                <c:pt idx="48">
                  <c:v>334</c:v>
                </c:pt>
                <c:pt idx="49">
                  <c:v>366</c:v>
                </c:pt>
                <c:pt idx="50">
                  <c:v>363</c:v>
                </c:pt>
                <c:pt idx="51">
                  <c:v>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C1-49A5-9D0D-5612CBD7D140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AQP'!$F$20:$BE$20</c:f>
              <c:numCache>
                <c:formatCode>General</c:formatCode>
                <c:ptCount val="52"/>
                <c:pt idx="0">
                  <c:v>307</c:v>
                </c:pt>
                <c:pt idx="1">
                  <c:v>374.5</c:v>
                </c:pt>
                <c:pt idx="2">
                  <c:v>354.5</c:v>
                </c:pt>
                <c:pt idx="3">
                  <c:v>362</c:v>
                </c:pt>
                <c:pt idx="4">
                  <c:v>380</c:v>
                </c:pt>
                <c:pt idx="5">
                  <c:v>380</c:v>
                </c:pt>
                <c:pt idx="6">
                  <c:v>395.5</c:v>
                </c:pt>
                <c:pt idx="7">
                  <c:v>388</c:v>
                </c:pt>
                <c:pt idx="8">
                  <c:v>366</c:v>
                </c:pt>
                <c:pt idx="9">
                  <c:v>386</c:v>
                </c:pt>
                <c:pt idx="10">
                  <c:v>392.5</c:v>
                </c:pt>
                <c:pt idx="11">
                  <c:v>310</c:v>
                </c:pt>
                <c:pt idx="12">
                  <c:v>206</c:v>
                </c:pt>
                <c:pt idx="13">
                  <c:v>338</c:v>
                </c:pt>
                <c:pt idx="14">
                  <c:v>263</c:v>
                </c:pt>
                <c:pt idx="15">
                  <c:v>267</c:v>
                </c:pt>
                <c:pt idx="16">
                  <c:v>277.5</c:v>
                </c:pt>
                <c:pt idx="17">
                  <c:v>230</c:v>
                </c:pt>
                <c:pt idx="18">
                  <c:v>212.5</c:v>
                </c:pt>
                <c:pt idx="19">
                  <c:v>220</c:v>
                </c:pt>
                <c:pt idx="20">
                  <c:v>231.5</c:v>
                </c:pt>
                <c:pt idx="21">
                  <c:v>193</c:v>
                </c:pt>
                <c:pt idx="22">
                  <c:v>197.5</c:v>
                </c:pt>
                <c:pt idx="23">
                  <c:v>192</c:v>
                </c:pt>
                <c:pt idx="24">
                  <c:v>206</c:v>
                </c:pt>
                <c:pt idx="25">
                  <c:v>200.5</c:v>
                </c:pt>
                <c:pt idx="26">
                  <c:v>159.5</c:v>
                </c:pt>
                <c:pt idx="27">
                  <c:v>152</c:v>
                </c:pt>
                <c:pt idx="28">
                  <c:v>187</c:v>
                </c:pt>
                <c:pt idx="29">
                  <c:v>160</c:v>
                </c:pt>
                <c:pt idx="30">
                  <c:v>187.5</c:v>
                </c:pt>
                <c:pt idx="31">
                  <c:v>166.5</c:v>
                </c:pt>
                <c:pt idx="32">
                  <c:v>204.5</c:v>
                </c:pt>
                <c:pt idx="33">
                  <c:v>212.5</c:v>
                </c:pt>
                <c:pt idx="34">
                  <c:v>206</c:v>
                </c:pt>
                <c:pt idx="35">
                  <c:v>247</c:v>
                </c:pt>
                <c:pt idx="36">
                  <c:v>236</c:v>
                </c:pt>
                <c:pt idx="37">
                  <c:v>273.5</c:v>
                </c:pt>
                <c:pt idx="38">
                  <c:v>291.5</c:v>
                </c:pt>
                <c:pt idx="39">
                  <c:v>290</c:v>
                </c:pt>
                <c:pt idx="40">
                  <c:v>295.5</c:v>
                </c:pt>
                <c:pt idx="41">
                  <c:v>330</c:v>
                </c:pt>
                <c:pt idx="42">
                  <c:v>278</c:v>
                </c:pt>
                <c:pt idx="43">
                  <c:v>289</c:v>
                </c:pt>
                <c:pt idx="44">
                  <c:v>334</c:v>
                </c:pt>
                <c:pt idx="45">
                  <c:v>332.5</c:v>
                </c:pt>
                <c:pt idx="46">
                  <c:v>281.5</c:v>
                </c:pt>
                <c:pt idx="47">
                  <c:v>308.5</c:v>
                </c:pt>
                <c:pt idx="48">
                  <c:v>297</c:v>
                </c:pt>
                <c:pt idx="49">
                  <c:v>335</c:v>
                </c:pt>
                <c:pt idx="50">
                  <c:v>305</c:v>
                </c:pt>
                <c:pt idx="51">
                  <c:v>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C1-49A5-9D0D-5612CBD7D1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6678184"/>
        <c:axId val="1"/>
      </c:areaChart>
      <c:lineChart>
        <c:grouping val="standard"/>
        <c:varyColors val="0"/>
        <c:ser>
          <c:idx val="3"/>
          <c:order val="3"/>
          <c:tx>
            <c:strRef>
              <c:f>'Edas Mayores prov AQP'!$D$13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Mayores prov AQP'!$F$13:$BE$13</c:f>
              <c:numCache>
                <c:formatCode>General</c:formatCode>
                <c:ptCount val="52"/>
                <c:pt idx="0">
                  <c:v>267</c:v>
                </c:pt>
                <c:pt idx="1">
                  <c:v>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AC1-49A5-9D0D-5612CBD7D1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678184"/>
        <c:axId val="1"/>
      </c:lineChart>
      <c:catAx>
        <c:axId val="856678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56678184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30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30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30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30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33468975100222009"/>
          <c:y val="0.92892561983471078"/>
          <c:w val="0.47914551756081203"/>
          <c:h val="3.6363636363636376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0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de Edas Mayores de 5 Años </a:t>
            </a:r>
          </a:p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Provincia Caylloma 2015- 2022</a:t>
            </a:r>
            <a:r>
              <a:rPr lang="en-US" sz="20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*</a:t>
            </a:r>
          </a:p>
        </c:rich>
      </c:tx>
      <c:layout>
        <c:manualLayout>
          <c:xMode val="edge"/>
          <c:yMode val="edge"/>
          <c:x val="0.16071181509288082"/>
          <c:y val="3.836081938658056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5462027908463533E-2"/>
          <c:y val="0.20075574317380521"/>
          <c:w val="0.90317141629958264"/>
          <c:h val="0.65731315910132959"/>
        </c:manualLayout>
      </c:layout>
      <c:areaChart>
        <c:grouping val="standard"/>
        <c:varyColors val="0"/>
        <c:ser>
          <c:idx val="4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CAYLL'!$F$21:$BE$21</c:f>
              <c:numCache>
                <c:formatCode>General</c:formatCode>
                <c:ptCount val="52"/>
                <c:pt idx="0">
                  <c:v>68</c:v>
                </c:pt>
                <c:pt idx="1">
                  <c:v>68.5</c:v>
                </c:pt>
                <c:pt idx="2">
                  <c:v>60.5</c:v>
                </c:pt>
                <c:pt idx="3">
                  <c:v>71</c:v>
                </c:pt>
                <c:pt idx="4">
                  <c:v>73.5</c:v>
                </c:pt>
                <c:pt idx="5">
                  <c:v>75.5</c:v>
                </c:pt>
                <c:pt idx="6">
                  <c:v>84.5</c:v>
                </c:pt>
                <c:pt idx="7">
                  <c:v>71.5</c:v>
                </c:pt>
                <c:pt idx="8">
                  <c:v>68.5</c:v>
                </c:pt>
                <c:pt idx="9">
                  <c:v>76</c:v>
                </c:pt>
                <c:pt idx="10">
                  <c:v>89.5</c:v>
                </c:pt>
                <c:pt idx="11">
                  <c:v>76</c:v>
                </c:pt>
                <c:pt idx="12">
                  <c:v>79.5</c:v>
                </c:pt>
                <c:pt idx="13">
                  <c:v>71</c:v>
                </c:pt>
                <c:pt idx="14">
                  <c:v>69</c:v>
                </c:pt>
                <c:pt idx="15">
                  <c:v>67</c:v>
                </c:pt>
                <c:pt idx="16">
                  <c:v>71</c:v>
                </c:pt>
                <c:pt idx="17">
                  <c:v>54</c:v>
                </c:pt>
                <c:pt idx="18">
                  <c:v>54.5</c:v>
                </c:pt>
                <c:pt idx="19">
                  <c:v>55</c:v>
                </c:pt>
                <c:pt idx="20">
                  <c:v>45</c:v>
                </c:pt>
                <c:pt idx="21">
                  <c:v>44</c:v>
                </c:pt>
                <c:pt idx="22">
                  <c:v>41</c:v>
                </c:pt>
                <c:pt idx="23">
                  <c:v>45</c:v>
                </c:pt>
                <c:pt idx="24">
                  <c:v>45</c:v>
                </c:pt>
                <c:pt idx="25">
                  <c:v>34</c:v>
                </c:pt>
                <c:pt idx="26">
                  <c:v>46</c:v>
                </c:pt>
                <c:pt idx="27">
                  <c:v>37.5</c:v>
                </c:pt>
                <c:pt idx="28">
                  <c:v>39</c:v>
                </c:pt>
                <c:pt idx="29">
                  <c:v>32.5</c:v>
                </c:pt>
                <c:pt idx="30">
                  <c:v>41.5</c:v>
                </c:pt>
                <c:pt idx="31">
                  <c:v>53.5</c:v>
                </c:pt>
                <c:pt idx="32">
                  <c:v>52.5</c:v>
                </c:pt>
                <c:pt idx="33">
                  <c:v>57</c:v>
                </c:pt>
                <c:pt idx="34">
                  <c:v>63.5</c:v>
                </c:pt>
                <c:pt idx="35">
                  <c:v>70</c:v>
                </c:pt>
                <c:pt idx="36">
                  <c:v>79</c:v>
                </c:pt>
                <c:pt idx="37">
                  <c:v>66</c:v>
                </c:pt>
                <c:pt idx="38">
                  <c:v>62</c:v>
                </c:pt>
                <c:pt idx="39">
                  <c:v>66.5</c:v>
                </c:pt>
                <c:pt idx="40">
                  <c:v>64.5</c:v>
                </c:pt>
                <c:pt idx="41">
                  <c:v>69</c:v>
                </c:pt>
                <c:pt idx="42">
                  <c:v>74.5</c:v>
                </c:pt>
                <c:pt idx="43">
                  <c:v>61.5</c:v>
                </c:pt>
                <c:pt idx="44">
                  <c:v>79.5</c:v>
                </c:pt>
                <c:pt idx="45">
                  <c:v>69.5</c:v>
                </c:pt>
                <c:pt idx="46">
                  <c:v>70.5</c:v>
                </c:pt>
                <c:pt idx="47">
                  <c:v>72.5</c:v>
                </c:pt>
                <c:pt idx="48">
                  <c:v>74</c:v>
                </c:pt>
                <c:pt idx="49">
                  <c:v>74.5</c:v>
                </c:pt>
                <c:pt idx="50">
                  <c:v>57.5</c:v>
                </c:pt>
                <c:pt idx="51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78-4FA8-ABA1-F0D6818A8B0F}"/>
            </c:ext>
          </c:extLst>
        </c:ser>
        <c:ser>
          <c:idx val="5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CAYLL'!$F$20:$BE$20</c:f>
              <c:numCache>
                <c:formatCode>0</c:formatCode>
                <c:ptCount val="52"/>
                <c:pt idx="0">
                  <c:v>66</c:v>
                </c:pt>
                <c:pt idx="1">
                  <c:v>66</c:v>
                </c:pt>
                <c:pt idx="2">
                  <c:v>48</c:v>
                </c:pt>
                <c:pt idx="3">
                  <c:v>60</c:v>
                </c:pt>
                <c:pt idx="4">
                  <c:v>68</c:v>
                </c:pt>
                <c:pt idx="5">
                  <c:v>57</c:v>
                </c:pt>
                <c:pt idx="6">
                  <c:v>67</c:v>
                </c:pt>
                <c:pt idx="7">
                  <c:v>70</c:v>
                </c:pt>
                <c:pt idx="8">
                  <c:v>59</c:v>
                </c:pt>
                <c:pt idx="9">
                  <c:v>68</c:v>
                </c:pt>
                <c:pt idx="10">
                  <c:v>78</c:v>
                </c:pt>
                <c:pt idx="11">
                  <c:v>69</c:v>
                </c:pt>
                <c:pt idx="12">
                  <c:v>67</c:v>
                </c:pt>
                <c:pt idx="13">
                  <c:v>68</c:v>
                </c:pt>
                <c:pt idx="14">
                  <c:v>46</c:v>
                </c:pt>
                <c:pt idx="15">
                  <c:v>51</c:v>
                </c:pt>
                <c:pt idx="16">
                  <c:v>66</c:v>
                </c:pt>
                <c:pt idx="17">
                  <c:v>50</c:v>
                </c:pt>
                <c:pt idx="18">
                  <c:v>38</c:v>
                </c:pt>
                <c:pt idx="19">
                  <c:v>42</c:v>
                </c:pt>
                <c:pt idx="20">
                  <c:v>35</c:v>
                </c:pt>
                <c:pt idx="21">
                  <c:v>36</c:v>
                </c:pt>
                <c:pt idx="22">
                  <c:v>36</c:v>
                </c:pt>
                <c:pt idx="23">
                  <c:v>41</c:v>
                </c:pt>
                <c:pt idx="24">
                  <c:v>34</c:v>
                </c:pt>
                <c:pt idx="25">
                  <c:v>30</c:v>
                </c:pt>
                <c:pt idx="26">
                  <c:v>36</c:v>
                </c:pt>
                <c:pt idx="27">
                  <c:v>35</c:v>
                </c:pt>
                <c:pt idx="28">
                  <c:v>36</c:v>
                </c:pt>
                <c:pt idx="29">
                  <c:v>28</c:v>
                </c:pt>
                <c:pt idx="30">
                  <c:v>40</c:v>
                </c:pt>
                <c:pt idx="31">
                  <c:v>37</c:v>
                </c:pt>
                <c:pt idx="32">
                  <c:v>49</c:v>
                </c:pt>
                <c:pt idx="33">
                  <c:v>51</c:v>
                </c:pt>
                <c:pt idx="34">
                  <c:v>42</c:v>
                </c:pt>
                <c:pt idx="35">
                  <c:v>50</c:v>
                </c:pt>
                <c:pt idx="36">
                  <c:v>60</c:v>
                </c:pt>
                <c:pt idx="37">
                  <c:v>46</c:v>
                </c:pt>
                <c:pt idx="38">
                  <c:v>60</c:v>
                </c:pt>
                <c:pt idx="39">
                  <c:v>52</c:v>
                </c:pt>
                <c:pt idx="40">
                  <c:v>59</c:v>
                </c:pt>
                <c:pt idx="41">
                  <c:v>62</c:v>
                </c:pt>
                <c:pt idx="42">
                  <c:v>70</c:v>
                </c:pt>
                <c:pt idx="43">
                  <c:v>54</c:v>
                </c:pt>
                <c:pt idx="44">
                  <c:v>64</c:v>
                </c:pt>
                <c:pt idx="45">
                  <c:v>64</c:v>
                </c:pt>
                <c:pt idx="46">
                  <c:v>59</c:v>
                </c:pt>
                <c:pt idx="47">
                  <c:v>56</c:v>
                </c:pt>
                <c:pt idx="48">
                  <c:v>64</c:v>
                </c:pt>
                <c:pt idx="49">
                  <c:v>68</c:v>
                </c:pt>
                <c:pt idx="50">
                  <c:v>56</c:v>
                </c:pt>
                <c:pt idx="51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78-4FA8-ABA1-F0D6818A8B0F}"/>
            </c:ext>
          </c:extLst>
        </c:ser>
        <c:ser>
          <c:idx val="6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CAYLL'!$F$19:$BE$19</c:f>
              <c:numCache>
                <c:formatCode>General</c:formatCode>
                <c:ptCount val="52"/>
                <c:pt idx="0">
                  <c:v>51</c:v>
                </c:pt>
                <c:pt idx="1">
                  <c:v>54</c:v>
                </c:pt>
                <c:pt idx="2">
                  <c:v>46.5</c:v>
                </c:pt>
                <c:pt idx="3">
                  <c:v>42</c:v>
                </c:pt>
                <c:pt idx="4">
                  <c:v>54</c:v>
                </c:pt>
                <c:pt idx="5">
                  <c:v>53.5</c:v>
                </c:pt>
                <c:pt idx="6">
                  <c:v>60.5</c:v>
                </c:pt>
                <c:pt idx="7">
                  <c:v>53</c:v>
                </c:pt>
                <c:pt idx="8">
                  <c:v>51</c:v>
                </c:pt>
                <c:pt idx="9">
                  <c:v>58.5</c:v>
                </c:pt>
                <c:pt idx="10">
                  <c:v>57.5</c:v>
                </c:pt>
                <c:pt idx="11">
                  <c:v>49.5</c:v>
                </c:pt>
                <c:pt idx="12">
                  <c:v>42.5</c:v>
                </c:pt>
                <c:pt idx="13">
                  <c:v>44</c:v>
                </c:pt>
                <c:pt idx="14">
                  <c:v>40</c:v>
                </c:pt>
                <c:pt idx="15">
                  <c:v>36.5</c:v>
                </c:pt>
                <c:pt idx="16">
                  <c:v>40.5</c:v>
                </c:pt>
                <c:pt idx="17">
                  <c:v>28.5</c:v>
                </c:pt>
                <c:pt idx="18">
                  <c:v>34.5</c:v>
                </c:pt>
                <c:pt idx="19">
                  <c:v>29</c:v>
                </c:pt>
                <c:pt idx="20">
                  <c:v>30</c:v>
                </c:pt>
                <c:pt idx="21">
                  <c:v>24</c:v>
                </c:pt>
                <c:pt idx="22">
                  <c:v>29.5</c:v>
                </c:pt>
                <c:pt idx="23">
                  <c:v>34</c:v>
                </c:pt>
                <c:pt idx="24">
                  <c:v>25.5</c:v>
                </c:pt>
                <c:pt idx="25">
                  <c:v>27.5</c:v>
                </c:pt>
                <c:pt idx="26">
                  <c:v>21</c:v>
                </c:pt>
                <c:pt idx="27">
                  <c:v>23.5</c:v>
                </c:pt>
                <c:pt idx="28">
                  <c:v>27</c:v>
                </c:pt>
                <c:pt idx="29">
                  <c:v>25</c:v>
                </c:pt>
                <c:pt idx="30">
                  <c:v>35</c:v>
                </c:pt>
                <c:pt idx="31">
                  <c:v>29</c:v>
                </c:pt>
                <c:pt idx="32">
                  <c:v>29</c:v>
                </c:pt>
                <c:pt idx="33">
                  <c:v>47.5</c:v>
                </c:pt>
                <c:pt idx="34">
                  <c:v>37.5</c:v>
                </c:pt>
                <c:pt idx="35">
                  <c:v>38.5</c:v>
                </c:pt>
                <c:pt idx="36">
                  <c:v>53</c:v>
                </c:pt>
                <c:pt idx="37">
                  <c:v>40</c:v>
                </c:pt>
                <c:pt idx="38">
                  <c:v>43</c:v>
                </c:pt>
                <c:pt idx="39">
                  <c:v>50.5</c:v>
                </c:pt>
                <c:pt idx="40">
                  <c:v>39.5</c:v>
                </c:pt>
                <c:pt idx="41">
                  <c:v>44.5</c:v>
                </c:pt>
                <c:pt idx="42">
                  <c:v>43.5</c:v>
                </c:pt>
                <c:pt idx="43">
                  <c:v>48.5</c:v>
                </c:pt>
                <c:pt idx="44">
                  <c:v>56</c:v>
                </c:pt>
                <c:pt idx="45">
                  <c:v>58</c:v>
                </c:pt>
                <c:pt idx="46">
                  <c:v>46.5</c:v>
                </c:pt>
                <c:pt idx="47">
                  <c:v>49.5</c:v>
                </c:pt>
                <c:pt idx="48">
                  <c:v>58</c:v>
                </c:pt>
                <c:pt idx="49">
                  <c:v>47.5</c:v>
                </c:pt>
                <c:pt idx="50">
                  <c:v>50.5</c:v>
                </c:pt>
                <c:pt idx="51">
                  <c:v>52.5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78-4FA8-ABA1-F0D6818A8B0F}"/>
            </c:ext>
          </c:extLst>
        </c:ser>
        <c:ser>
          <c:idx val="7"/>
          <c:order val="3"/>
          <c:tx>
            <c:strRef>
              <c:f>'Edas Mayores prov CAYLL'!$D$12</c:f>
              <c:strCache>
                <c:ptCount val="1"/>
                <c:pt idx="0">
                  <c:v>2021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val>
            <c:numRef>
              <c:f>'Edas Mayores prov CAYLL'!$F$12:$BE$12</c:f>
              <c:numCache>
                <c:formatCode>General</c:formatCode>
                <c:ptCount val="52"/>
                <c:pt idx="0">
                  <c:v>37</c:v>
                </c:pt>
                <c:pt idx="1">
                  <c:v>29</c:v>
                </c:pt>
                <c:pt idx="2">
                  <c:v>35</c:v>
                </c:pt>
                <c:pt idx="3">
                  <c:v>35</c:v>
                </c:pt>
                <c:pt idx="4">
                  <c:v>40</c:v>
                </c:pt>
                <c:pt idx="5">
                  <c:v>38</c:v>
                </c:pt>
                <c:pt idx="6">
                  <c:v>41</c:v>
                </c:pt>
                <c:pt idx="7">
                  <c:v>41</c:v>
                </c:pt>
                <c:pt idx="8">
                  <c:v>33</c:v>
                </c:pt>
                <c:pt idx="9">
                  <c:v>38</c:v>
                </c:pt>
                <c:pt idx="10">
                  <c:v>40</c:v>
                </c:pt>
                <c:pt idx="11">
                  <c:v>29</c:v>
                </c:pt>
                <c:pt idx="12">
                  <c:v>33</c:v>
                </c:pt>
                <c:pt idx="13">
                  <c:v>32</c:v>
                </c:pt>
                <c:pt idx="14">
                  <c:v>34</c:v>
                </c:pt>
                <c:pt idx="15">
                  <c:v>41</c:v>
                </c:pt>
                <c:pt idx="16">
                  <c:v>27</c:v>
                </c:pt>
                <c:pt idx="17">
                  <c:v>33</c:v>
                </c:pt>
                <c:pt idx="18">
                  <c:v>37</c:v>
                </c:pt>
                <c:pt idx="19">
                  <c:v>20</c:v>
                </c:pt>
                <c:pt idx="20">
                  <c:v>27</c:v>
                </c:pt>
                <c:pt idx="21">
                  <c:v>28</c:v>
                </c:pt>
                <c:pt idx="22">
                  <c:v>30</c:v>
                </c:pt>
                <c:pt idx="23">
                  <c:v>35</c:v>
                </c:pt>
                <c:pt idx="24">
                  <c:v>24</c:v>
                </c:pt>
                <c:pt idx="25">
                  <c:v>30</c:v>
                </c:pt>
                <c:pt idx="26">
                  <c:v>8</c:v>
                </c:pt>
                <c:pt idx="27">
                  <c:v>22</c:v>
                </c:pt>
                <c:pt idx="28">
                  <c:v>20</c:v>
                </c:pt>
                <c:pt idx="29">
                  <c:v>23</c:v>
                </c:pt>
                <c:pt idx="30">
                  <c:v>41</c:v>
                </c:pt>
                <c:pt idx="31">
                  <c:v>37</c:v>
                </c:pt>
                <c:pt idx="32">
                  <c:v>49</c:v>
                </c:pt>
                <c:pt idx="33">
                  <c:v>46</c:v>
                </c:pt>
                <c:pt idx="34">
                  <c:v>33</c:v>
                </c:pt>
                <c:pt idx="35">
                  <c:v>40</c:v>
                </c:pt>
                <c:pt idx="36">
                  <c:v>68</c:v>
                </c:pt>
                <c:pt idx="37">
                  <c:v>38</c:v>
                </c:pt>
                <c:pt idx="38">
                  <c:v>46</c:v>
                </c:pt>
                <c:pt idx="39">
                  <c:v>52</c:v>
                </c:pt>
                <c:pt idx="40">
                  <c:v>47</c:v>
                </c:pt>
                <c:pt idx="41">
                  <c:v>62</c:v>
                </c:pt>
                <c:pt idx="42">
                  <c:v>73</c:v>
                </c:pt>
                <c:pt idx="43">
                  <c:v>54</c:v>
                </c:pt>
                <c:pt idx="44">
                  <c:v>83</c:v>
                </c:pt>
                <c:pt idx="45">
                  <c:v>64</c:v>
                </c:pt>
                <c:pt idx="46">
                  <c:v>59</c:v>
                </c:pt>
                <c:pt idx="47">
                  <c:v>46</c:v>
                </c:pt>
                <c:pt idx="48">
                  <c:v>58</c:v>
                </c:pt>
                <c:pt idx="49">
                  <c:v>49</c:v>
                </c:pt>
                <c:pt idx="50">
                  <c:v>51</c:v>
                </c:pt>
                <c:pt idx="51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78-4FA8-ABA1-F0D6818A8B0F}"/>
            </c:ext>
          </c:extLst>
        </c:ser>
        <c:ser>
          <c:idx val="2"/>
          <c:order val="4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CAYLL'!$F$21:$BE$21</c:f>
              <c:numCache>
                <c:formatCode>General</c:formatCode>
                <c:ptCount val="52"/>
                <c:pt idx="0">
                  <c:v>68</c:v>
                </c:pt>
                <c:pt idx="1">
                  <c:v>68.5</c:v>
                </c:pt>
                <c:pt idx="2">
                  <c:v>60.5</c:v>
                </c:pt>
                <c:pt idx="3">
                  <c:v>71</c:v>
                </c:pt>
                <c:pt idx="4">
                  <c:v>73.5</c:v>
                </c:pt>
                <c:pt idx="5">
                  <c:v>75.5</c:v>
                </c:pt>
                <c:pt idx="6">
                  <c:v>84.5</c:v>
                </c:pt>
                <c:pt idx="7">
                  <c:v>71.5</c:v>
                </c:pt>
                <c:pt idx="8">
                  <c:v>68.5</c:v>
                </c:pt>
                <c:pt idx="9">
                  <c:v>76</c:v>
                </c:pt>
                <c:pt idx="10">
                  <c:v>89.5</c:v>
                </c:pt>
                <c:pt idx="11">
                  <c:v>76</c:v>
                </c:pt>
                <c:pt idx="12">
                  <c:v>79.5</c:v>
                </c:pt>
                <c:pt idx="13">
                  <c:v>71</c:v>
                </c:pt>
                <c:pt idx="14">
                  <c:v>69</c:v>
                </c:pt>
                <c:pt idx="15">
                  <c:v>67</c:v>
                </c:pt>
                <c:pt idx="16">
                  <c:v>71</c:v>
                </c:pt>
                <c:pt idx="17">
                  <c:v>54</c:v>
                </c:pt>
                <c:pt idx="18">
                  <c:v>54.5</c:v>
                </c:pt>
                <c:pt idx="19">
                  <c:v>55</c:v>
                </c:pt>
                <c:pt idx="20">
                  <c:v>45</c:v>
                </c:pt>
                <c:pt idx="21">
                  <c:v>44</c:v>
                </c:pt>
                <c:pt idx="22">
                  <c:v>41</c:v>
                </c:pt>
                <c:pt idx="23">
                  <c:v>45</c:v>
                </c:pt>
                <c:pt idx="24">
                  <c:v>45</c:v>
                </c:pt>
                <c:pt idx="25">
                  <c:v>34</c:v>
                </c:pt>
                <c:pt idx="26">
                  <c:v>46</c:v>
                </c:pt>
                <c:pt idx="27">
                  <c:v>37.5</c:v>
                </c:pt>
                <c:pt idx="28">
                  <c:v>39</c:v>
                </c:pt>
                <c:pt idx="29">
                  <c:v>32.5</c:v>
                </c:pt>
                <c:pt idx="30">
                  <c:v>41.5</c:v>
                </c:pt>
                <c:pt idx="31">
                  <c:v>53.5</c:v>
                </c:pt>
                <c:pt idx="32">
                  <c:v>52.5</c:v>
                </c:pt>
                <c:pt idx="33">
                  <c:v>57</c:v>
                </c:pt>
                <c:pt idx="34">
                  <c:v>63.5</c:v>
                </c:pt>
                <c:pt idx="35">
                  <c:v>70</c:v>
                </c:pt>
                <c:pt idx="36">
                  <c:v>79</c:v>
                </c:pt>
                <c:pt idx="37">
                  <c:v>66</c:v>
                </c:pt>
                <c:pt idx="38">
                  <c:v>62</c:v>
                </c:pt>
                <c:pt idx="39">
                  <c:v>66.5</c:v>
                </c:pt>
                <c:pt idx="40">
                  <c:v>64.5</c:v>
                </c:pt>
                <c:pt idx="41">
                  <c:v>69</c:v>
                </c:pt>
                <c:pt idx="42">
                  <c:v>74.5</c:v>
                </c:pt>
                <c:pt idx="43">
                  <c:v>61.5</c:v>
                </c:pt>
                <c:pt idx="44">
                  <c:v>79.5</c:v>
                </c:pt>
                <c:pt idx="45">
                  <c:v>69.5</c:v>
                </c:pt>
                <c:pt idx="46">
                  <c:v>70.5</c:v>
                </c:pt>
                <c:pt idx="47">
                  <c:v>72.5</c:v>
                </c:pt>
                <c:pt idx="48">
                  <c:v>74</c:v>
                </c:pt>
                <c:pt idx="49">
                  <c:v>74.5</c:v>
                </c:pt>
                <c:pt idx="50">
                  <c:v>57.5</c:v>
                </c:pt>
                <c:pt idx="51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78-4FA8-ABA1-F0D6818A8B0F}"/>
            </c:ext>
          </c:extLst>
        </c:ser>
        <c:ser>
          <c:idx val="1"/>
          <c:order val="5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CAYLL'!$F$20:$BE$20</c:f>
              <c:numCache>
                <c:formatCode>0</c:formatCode>
                <c:ptCount val="52"/>
                <c:pt idx="0">
                  <c:v>66</c:v>
                </c:pt>
                <c:pt idx="1">
                  <c:v>66</c:v>
                </c:pt>
                <c:pt idx="2">
                  <c:v>48</c:v>
                </c:pt>
                <c:pt idx="3">
                  <c:v>60</c:v>
                </c:pt>
                <c:pt idx="4">
                  <c:v>68</c:v>
                </c:pt>
                <c:pt idx="5">
                  <c:v>57</c:v>
                </c:pt>
                <c:pt idx="6">
                  <c:v>67</c:v>
                </c:pt>
                <c:pt idx="7">
                  <c:v>70</c:v>
                </c:pt>
                <c:pt idx="8">
                  <c:v>59</c:v>
                </c:pt>
                <c:pt idx="9">
                  <c:v>68</c:v>
                </c:pt>
                <c:pt idx="10">
                  <c:v>78</c:v>
                </c:pt>
                <c:pt idx="11">
                  <c:v>69</c:v>
                </c:pt>
                <c:pt idx="12">
                  <c:v>67</c:v>
                </c:pt>
                <c:pt idx="13">
                  <c:v>68</c:v>
                </c:pt>
                <c:pt idx="14">
                  <c:v>46</c:v>
                </c:pt>
                <c:pt idx="15">
                  <c:v>51</c:v>
                </c:pt>
                <c:pt idx="16">
                  <c:v>66</c:v>
                </c:pt>
                <c:pt idx="17">
                  <c:v>50</c:v>
                </c:pt>
                <c:pt idx="18">
                  <c:v>38</c:v>
                </c:pt>
                <c:pt idx="19">
                  <c:v>42</c:v>
                </c:pt>
                <c:pt idx="20">
                  <c:v>35</c:v>
                </c:pt>
                <c:pt idx="21">
                  <c:v>36</c:v>
                </c:pt>
                <c:pt idx="22">
                  <c:v>36</c:v>
                </c:pt>
                <c:pt idx="23">
                  <c:v>41</c:v>
                </c:pt>
                <c:pt idx="24">
                  <c:v>34</c:v>
                </c:pt>
                <c:pt idx="25">
                  <c:v>30</c:v>
                </c:pt>
                <c:pt idx="26">
                  <c:v>36</c:v>
                </c:pt>
                <c:pt idx="27">
                  <c:v>35</c:v>
                </c:pt>
                <c:pt idx="28">
                  <c:v>36</c:v>
                </c:pt>
                <c:pt idx="29">
                  <c:v>28</c:v>
                </c:pt>
                <c:pt idx="30">
                  <c:v>40</c:v>
                </c:pt>
                <c:pt idx="31">
                  <c:v>37</c:v>
                </c:pt>
                <c:pt idx="32">
                  <c:v>49</c:v>
                </c:pt>
                <c:pt idx="33">
                  <c:v>51</c:v>
                </c:pt>
                <c:pt idx="34">
                  <c:v>42</c:v>
                </c:pt>
                <c:pt idx="35">
                  <c:v>50</c:v>
                </c:pt>
                <c:pt idx="36">
                  <c:v>60</c:v>
                </c:pt>
                <c:pt idx="37">
                  <c:v>46</c:v>
                </c:pt>
                <c:pt idx="38">
                  <c:v>60</c:v>
                </c:pt>
                <c:pt idx="39">
                  <c:v>52</c:v>
                </c:pt>
                <c:pt idx="40">
                  <c:v>59</c:v>
                </c:pt>
                <c:pt idx="41">
                  <c:v>62</c:v>
                </c:pt>
                <c:pt idx="42">
                  <c:v>70</c:v>
                </c:pt>
                <c:pt idx="43">
                  <c:v>54</c:v>
                </c:pt>
                <c:pt idx="44">
                  <c:v>64</c:v>
                </c:pt>
                <c:pt idx="45">
                  <c:v>64</c:v>
                </c:pt>
                <c:pt idx="46">
                  <c:v>59</c:v>
                </c:pt>
                <c:pt idx="47">
                  <c:v>56</c:v>
                </c:pt>
                <c:pt idx="48">
                  <c:v>64</c:v>
                </c:pt>
                <c:pt idx="49">
                  <c:v>68</c:v>
                </c:pt>
                <c:pt idx="50">
                  <c:v>56</c:v>
                </c:pt>
                <c:pt idx="51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E78-4FA8-ABA1-F0D6818A8B0F}"/>
            </c:ext>
          </c:extLst>
        </c:ser>
        <c:ser>
          <c:idx val="0"/>
          <c:order val="6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CAYLL'!$F$19:$BE$19</c:f>
              <c:numCache>
                <c:formatCode>General</c:formatCode>
                <c:ptCount val="52"/>
                <c:pt idx="0">
                  <c:v>51</c:v>
                </c:pt>
                <c:pt idx="1">
                  <c:v>54</c:v>
                </c:pt>
                <c:pt idx="2">
                  <c:v>46.5</c:v>
                </c:pt>
                <c:pt idx="3">
                  <c:v>42</c:v>
                </c:pt>
                <c:pt idx="4">
                  <c:v>54</c:v>
                </c:pt>
                <c:pt idx="5">
                  <c:v>53.5</c:v>
                </c:pt>
                <c:pt idx="6">
                  <c:v>60.5</c:v>
                </c:pt>
                <c:pt idx="7">
                  <c:v>53</c:v>
                </c:pt>
                <c:pt idx="8">
                  <c:v>51</c:v>
                </c:pt>
                <c:pt idx="9">
                  <c:v>58.5</c:v>
                </c:pt>
                <c:pt idx="10">
                  <c:v>57.5</c:v>
                </c:pt>
                <c:pt idx="11">
                  <c:v>49.5</c:v>
                </c:pt>
                <c:pt idx="12">
                  <c:v>42.5</c:v>
                </c:pt>
                <c:pt idx="13">
                  <c:v>44</c:v>
                </c:pt>
                <c:pt idx="14">
                  <c:v>40</c:v>
                </c:pt>
                <c:pt idx="15">
                  <c:v>36.5</c:v>
                </c:pt>
                <c:pt idx="16">
                  <c:v>40.5</c:v>
                </c:pt>
                <c:pt idx="17">
                  <c:v>28.5</c:v>
                </c:pt>
                <c:pt idx="18">
                  <c:v>34.5</c:v>
                </c:pt>
                <c:pt idx="19">
                  <c:v>29</c:v>
                </c:pt>
                <c:pt idx="20">
                  <c:v>30</c:v>
                </c:pt>
                <c:pt idx="21">
                  <c:v>24</c:v>
                </c:pt>
                <c:pt idx="22">
                  <c:v>29.5</c:v>
                </c:pt>
                <c:pt idx="23">
                  <c:v>34</c:v>
                </c:pt>
                <c:pt idx="24">
                  <c:v>25.5</c:v>
                </c:pt>
                <c:pt idx="25">
                  <c:v>27.5</c:v>
                </c:pt>
                <c:pt idx="26">
                  <c:v>21</c:v>
                </c:pt>
                <c:pt idx="27">
                  <c:v>23.5</c:v>
                </c:pt>
                <c:pt idx="28">
                  <c:v>27</c:v>
                </c:pt>
                <c:pt idx="29">
                  <c:v>25</c:v>
                </c:pt>
                <c:pt idx="30">
                  <c:v>35</c:v>
                </c:pt>
                <c:pt idx="31">
                  <c:v>29</c:v>
                </c:pt>
                <c:pt idx="32">
                  <c:v>29</c:v>
                </c:pt>
                <c:pt idx="33">
                  <c:v>47.5</c:v>
                </c:pt>
                <c:pt idx="34">
                  <c:v>37.5</c:v>
                </c:pt>
                <c:pt idx="35">
                  <c:v>38.5</c:v>
                </c:pt>
                <c:pt idx="36">
                  <c:v>53</c:v>
                </c:pt>
                <c:pt idx="37">
                  <c:v>40</c:v>
                </c:pt>
                <c:pt idx="38">
                  <c:v>43</c:v>
                </c:pt>
                <c:pt idx="39">
                  <c:v>50.5</c:v>
                </c:pt>
                <c:pt idx="40">
                  <c:v>39.5</c:v>
                </c:pt>
                <c:pt idx="41">
                  <c:v>44.5</c:v>
                </c:pt>
                <c:pt idx="42">
                  <c:v>43.5</c:v>
                </c:pt>
                <c:pt idx="43">
                  <c:v>48.5</c:v>
                </c:pt>
                <c:pt idx="44">
                  <c:v>56</c:v>
                </c:pt>
                <c:pt idx="45">
                  <c:v>58</c:v>
                </c:pt>
                <c:pt idx="46">
                  <c:v>46.5</c:v>
                </c:pt>
                <c:pt idx="47">
                  <c:v>49.5</c:v>
                </c:pt>
                <c:pt idx="48">
                  <c:v>58</c:v>
                </c:pt>
                <c:pt idx="49">
                  <c:v>47.5</c:v>
                </c:pt>
                <c:pt idx="50">
                  <c:v>50.5</c:v>
                </c:pt>
                <c:pt idx="51">
                  <c:v>52.5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E78-4FA8-ABA1-F0D6818A8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6679168"/>
        <c:axId val="1"/>
      </c:areaChart>
      <c:lineChart>
        <c:grouping val="standard"/>
        <c:varyColors val="0"/>
        <c:ser>
          <c:idx val="3"/>
          <c:order val="7"/>
          <c:tx>
            <c:strRef>
              <c:f>'Edas Mayores prov CAYLL'!$D$13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Mayores prov CAYLL'!$F$13:$BE$13</c:f>
              <c:numCache>
                <c:formatCode>General</c:formatCode>
                <c:ptCount val="52"/>
                <c:pt idx="0">
                  <c:v>52</c:v>
                </c:pt>
                <c:pt idx="1">
                  <c:v>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E78-4FA8-ABA1-F0D6818A8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679168"/>
        <c:axId val="1"/>
      </c:lineChart>
      <c:catAx>
        <c:axId val="856679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56679168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delete val="1"/>
      </c:legendEntry>
      <c:legendEntry>
        <c:idx val="3"/>
        <c:delete val="1"/>
      </c:legendEntry>
      <c:legendEntry>
        <c:idx val="4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5"/>
        <c:delete val="1"/>
      </c:legendEntry>
      <c:legendEntry>
        <c:idx val="6"/>
        <c:delete val="1"/>
      </c:legendEntry>
      <c:legendEntry>
        <c:idx val="7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35605281897902297"/>
          <c:y val="0.89917361882158009"/>
          <c:w val="0.4313325805204582"/>
          <c:h val="8.645934135335287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6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000" dirty="0" smtClean="0"/>
              <a:t>CONJUNTIVITIS- </a:t>
            </a:r>
            <a:r>
              <a:rPr lang="es-PE" sz="2000" dirty="0"/>
              <a:t>2022</a:t>
            </a:r>
          </a:p>
        </c:rich>
      </c:tx>
      <c:layout>
        <c:manualLayout>
          <c:xMode val="edge"/>
          <c:yMode val="edge"/>
          <c:x val="0.30248335339789206"/>
          <c:y val="2.473232140873236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'2022-CONJUNTIVITIS'!$C$3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'2022-CONJUNTIVITIS'!$C$4:$C$56</c:f>
            </c:numRef>
          </c:val>
          <c:extLst>
            <c:ext xmlns:c16="http://schemas.microsoft.com/office/drawing/2014/chart" uri="{C3380CC4-5D6E-409C-BE32-E72D297353CC}">
              <c16:uniqueId val="{00000000-74FE-492F-AB51-E7B9F826C223}"/>
            </c:ext>
          </c:extLst>
        </c:ser>
        <c:ser>
          <c:idx val="1"/>
          <c:order val="1"/>
          <c:tx>
            <c:strRef>
              <c:f>'2022-CONJUNTIVITIS'!$D$3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'2022-CONJUNTIVITIS'!$D$4:$D$56</c:f>
              <c:numCache>
                <c:formatCode>General</c:formatCode>
                <c:ptCount val="53"/>
                <c:pt idx="1">
                  <c:v>3</c:v>
                </c:pt>
                <c:pt idx="3">
                  <c:v>2</c:v>
                </c:pt>
                <c:pt idx="5">
                  <c:v>2</c:v>
                </c:pt>
                <c:pt idx="7">
                  <c:v>1</c:v>
                </c:pt>
                <c:pt idx="8">
                  <c:v>1</c:v>
                </c:pt>
                <c:pt idx="10">
                  <c:v>1</c:v>
                </c:pt>
                <c:pt idx="25">
                  <c:v>1</c:v>
                </c:pt>
                <c:pt idx="28">
                  <c:v>2</c:v>
                </c:pt>
                <c:pt idx="30">
                  <c:v>1</c:v>
                </c:pt>
                <c:pt idx="34">
                  <c:v>1</c:v>
                </c:pt>
                <c:pt idx="4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FE-492F-AB51-E7B9F826C223}"/>
            </c:ext>
          </c:extLst>
        </c:ser>
        <c:ser>
          <c:idx val="2"/>
          <c:order val="2"/>
          <c:tx>
            <c:strRef>
              <c:f>'2022-CONJUNTIVITIS'!$E$3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'2022-CONJUNTIVITIS'!$E$4:$E$56</c:f>
            </c:numRef>
          </c:val>
          <c:extLst>
            <c:ext xmlns:c16="http://schemas.microsoft.com/office/drawing/2014/chart" uri="{C3380CC4-5D6E-409C-BE32-E72D297353CC}">
              <c16:uniqueId val="{00000002-74FE-492F-AB51-E7B9F826C223}"/>
            </c:ext>
          </c:extLst>
        </c:ser>
        <c:ser>
          <c:idx val="3"/>
          <c:order val="3"/>
          <c:tx>
            <c:strRef>
              <c:f>'2022-CONJUNTIVITIS'!$F$3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'2022-CONJUNTIVITIS'!$F$4:$F$56</c:f>
            </c:numRef>
          </c:val>
          <c:extLst>
            <c:ext xmlns:c16="http://schemas.microsoft.com/office/drawing/2014/chart" uri="{C3380CC4-5D6E-409C-BE32-E72D297353CC}">
              <c16:uniqueId val="{00000003-74FE-492F-AB51-E7B9F826C223}"/>
            </c:ext>
          </c:extLst>
        </c:ser>
        <c:ser>
          <c:idx val="4"/>
          <c:order val="4"/>
          <c:tx>
            <c:strRef>
              <c:f>'2022-CONJUNTIVITIS'!$G$3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'2022-CONJUNTIVITIS'!$G$4:$G$56</c:f>
            </c:numRef>
          </c:val>
          <c:extLst>
            <c:ext xmlns:c16="http://schemas.microsoft.com/office/drawing/2014/chart" uri="{C3380CC4-5D6E-409C-BE32-E72D297353CC}">
              <c16:uniqueId val="{00000004-74FE-492F-AB51-E7B9F826C223}"/>
            </c:ext>
          </c:extLst>
        </c:ser>
        <c:ser>
          <c:idx val="5"/>
          <c:order val="5"/>
          <c:tx>
            <c:strRef>
              <c:f>'2022-CONJUNTIVITIS'!$H$3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'2022-CONJUNTIVITIS'!$H$4:$H$56</c:f>
            </c:numRef>
          </c:val>
          <c:extLst>
            <c:ext xmlns:c16="http://schemas.microsoft.com/office/drawing/2014/chart" uri="{C3380CC4-5D6E-409C-BE32-E72D297353CC}">
              <c16:uniqueId val="{00000005-74FE-492F-AB51-E7B9F826C223}"/>
            </c:ext>
          </c:extLst>
        </c:ser>
        <c:ser>
          <c:idx val="6"/>
          <c:order val="6"/>
          <c:tx>
            <c:strRef>
              <c:f>'2022-CONJUNTIVITIS'!$I$3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'2022-CONJUNTIVITIS'!$I$4:$I$56</c:f>
            </c:numRef>
          </c:val>
          <c:extLst>
            <c:ext xmlns:c16="http://schemas.microsoft.com/office/drawing/2014/chart" uri="{C3380CC4-5D6E-409C-BE32-E72D297353CC}">
              <c16:uniqueId val="{00000006-74FE-492F-AB51-E7B9F826C223}"/>
            </c:ext>
          </c:extLst>
        </c:ser>
        <c:ser>
          <c:idx val="48"/>
          <c:order val="47"/>
          <c:tx>
            <c:strRef>
              <c:f>'2022-CONJUNTIVITIS'!$AX$3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'2022-CONJUNTIVITIS'!$AX$4:$AX$56</c:f>
            </c:numRef>
          </c:val>
          <c:extLst>
            <c:ext xmlns:c16="http://schemas.microsoft.com/office/drawing/2014/chart" uri="{C3380CC4-5D6E-409C-BE32-E72D297353CC}">
              <c16:uniqueId val="{00000007-74FE-492F-AB51-E7B9F826C223}"/>
            </c:ext>
          </c:extLst>
        </c:ser>
        <c:ser>
          <c:idx val="49"/>
          <c:order val="48"/>
          <c:tx>
            <c:strRef>
              <c:f>'2022-CONJUNTIVITIS'!$AY$3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'2022-CONJUNTIVITIS'!$AY$4:$AY$56</c:f>
            </c:numRef>
          </c:val>
          <c:extLst>
            <c:ext xmlns:c16="http://schemas.microsoft.com/office/drawing/2014/chart" uri="{C3380CC4-5D6E-409C-BE32-E72D297353CC}">
              <c16:uniqueId val="{00000008-74FE-492F-AB51-E7B9F826C223}"/>
            </c:ext>
          </c:extLst>
        </c:ser>
        <c:ser>
          <c:idx val="50"/>
          <c:order val="49"/>
          <c:tx>
            <c:strRef>
              <c:f>'2022-CONJUNTIVITIS'!$AZ$3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'2022-CONJUNTIVITIS'!$AZ$4:$AZ$56</c:f>
            </c:numRef>
          </c:val>
          <c:extLst>
            <c:ext xmlns:c16="http://schemas.microsoft.com/office/drawing/2014/chart" uri="{C3380CC4-5D6E-409C-BE32-E72D297353CC}">
              <c16:uniqueId val="{00000009-74FE-492F-AB51-E7B9F826C223}"/>
            </c:ext>
          </c:extLst>
        </c:ser>
        <c:ser>
          <c:idx val="51"/>
          <c:order val="50"/>
          <c:tx>
            <c:strRef>
              <c:f>'2022-CONJUNTIVITIS'!$BA$3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'2022-CONJUNTIVITIS'!$BA$4:$BA$56</c:f>
            </c:numRef>
          </c:val>
          <c:extLst>
            <c:ext xmlns:c16="http://schemas.microsoft.com/office/drawing/2014/chart" uri="{C3380CC4-5D6E-409C-BE32-E72D297353CC}">
              <c16:uniqueId val="{0000000A-74FE-492F-AB51-E7B9F826C223}"/>
            </c:ext>
          </c:extLst>
        </c:ser>
        <c:ser>
          <c:idx val="52"/>
          <c:order val="51"/>
          <c:tx>
            <c:strRef>
              <c:f>'2022-CONJUNTIVITIS'!$BB$3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'2022-CONJUNTIVITIS'!$BB$4:$BB$56</c:f>
            </c:numRef>
          </c:val>
          <c:extLst>
            <c:ext xmlns:c16="http://schemas.microsoft.com/office/drawing/2014/chart" uri="{C3380CC4-5D6E-409C-BE32-E72D297353CC}">
              <c16:uniqueId val="{0000000B-74FE-492F-AB51-E7B9F826C223}"/>
            </c:ext>
          </c:extLst>
        </c:ser>
        <c:ser>
          <c:idx val="7"/>
          <c:order val="7"/>
          <c:tx>
            <c:strRef>
              <c:f>'2022-CONJUNTIVITIS'!$J$3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'2022-CONJUNTIVITIS'!$J$4:$J$56</c:f>
            </c:numRef>
          </c:val>
          <c:extLst>
            <c:ext xmlns:c16="http://schemas.microsoft.com/office/drawing/2014/chart" uri="{C3380CC4-5D6E-409C-BE32-E72D297353CC}">
              <c16:uniqueId val="{0000000C-74FE-492F-AB51-E7B9F826C223}"/>
            </c:ext>
          </c:extLst>
        </c:ser>
        <c:ser>
          <c:idx val="8"/>
          <c:order val="8"/>
          <c:tx>
            <c:strRef>
              <c:f>'2022-CONJUNTIVITIS'!$K$3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'2022-CONJUNTIVITIS'!$K$4:$K$56</c:f>
            </c:numRef>
          </c:val>
          <c:extLst>
            <c:ext xmlns:c16="http://schemas.microsoft.com/office/drawing/2014/chart" uri="{C3380CC4-5D6E-409C-BE32-E72D297353CC}">
              <c16:uniqueId val="{0000000D-74FE-492F-AB51-E7B9F826C223}"/>
            </c:ext>
          </c:extLst>
        </c:ser>
        <c:ser>
          <c:idx val="9"/>
          <c:order val="9"/>
          <c:tx>
            <c:strRef>
              <c:f>'2022-CONJUNTIVITIS'!$L$3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'2022-CONJUNTIVITIS'!$L$4:$L$56</c:f>
            </c:numRef>
          </c:val>
          <c:extLst>
            <c:ext xmlns:c16="http://schemas.microsoft.com/office/drawing/2014/chart" uri="{C3380CC4-5D6E-409C-BE32-E72D297353CC}">
              <c16:uniqueId val="{0000000E-74FE-492F-AB51-E7B9F826C223}"/>
            </c:ext>
          </c:extLst>
        </c:ser>
        <c:ser>
          <c:idx val="10"/>
          <c:order val="10"/>
          <c:tx>
            <c:strRef>
              <c:f>'2022-CONJUNTIVITIS'!$M$3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'2022-CONJUNTIVITIS'!$M$4:$M$56</c:f>
            </c:numRef>
          </c:val>
          <c:extLst>
            <c:ext xmlns:c16="http://schemas.microsoft.com/office/drawing/2014/chart" uri="{C3380CC4-5D6E-409C-BE32-E72D297353CC}">
              <c16:uniqueId val="{0000000F-74FE-492F-AB51-E7B9F826C223}"/>
            </c:ext>
          </c:extLst>
        </c:ser>
        <c:ser>
          <c:idx val="11"/>
          <c:order val="11"/>
          <c:tx>
            <c:strRef>
              <c:f>'2022-CONJUNTIVITIS'!$N$3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'2022-CONJUNTIVITIS'!$N$4:$N$56</c:f>
            </c:numRef>
          </c:val>
          <c:extLst>
            <c:ext xmlns:c16="http://schemas.microsoft.com/office/drawing/2014/chart" uri="{C3380CC4-5D6E-409C-BE32-E72D297353CC}">
              <c16:uniqueId val="{00000010-74FE-492F-AB51-E7B9F826C223}"/>
            </c:ext>
          </c:extLst>
        </c:ser>
        <c:ser>
          <c:idx val="12"/>
          <c:order val="12"/>
          <c:tx>
            <c:strRef>
              <c:f>'2022-CONJUNTIVITIS'!$O$3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'2022-CONJUNTIVITIS'!$O$4:$O$56</c:f>
            </c:numRef>
          </c:val>
          <c:extLst>
            <c:ext xmlns:c16="http://schemas.microsoft.com/office/drawing/2014/chart" uri="{C3380CC4-5D6E-409C-BE32-E72D297353CC}">
              <c16:uniqueId val="{00000011-74FE-492F-AB51-E7B9F826C223}"/>
            </c:ext>
          </c:extLst>
        </c:ser>
        <c:ser>
          <c:idx val="13"/>
          <c:order val="13"/>
          <c:tx>
            <c:strRef>
              <c:f>'2022-CONJUNTIVITIS'!$P$3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'2022-CONJUNTIVITIS'!$P$4:$P$56</c:f>
            </c:numRef>
          </c:val>
          <c:extLst>
            <c:ext xmlns:c16="http://schemas.microsoft.com/office/drawing/2014/chart" uri="{C3380CC4-5D6E-409C-BE32-E72D297353CC}">
              <c16:uniqueId val="{00000012-74FE-492F-AB51-E7B9F826C223}"/>
            </c:ext>
          </c:extLst>
        </c:ser>
        <c:ser>
          <c:idx val="14"/>
          <c:order val="14"/>
          <c:tx>
            <c:strRef>
              <c:f>'2022-CONJUNTIVITIS'!$Q$3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'2022-CONJUNTIVITIS'!$Q$4:$Q$56</c:f>
            </c:numRef>
          </c:val>
          <c:extLst>
            <c:ext xmlns:c16="http://schemas.microsoft.com/office/drawing/2014/chart" uri="{C3380CC4-5D6E-409C-BE32-E72D297353CC}">
              <c16:uniqueId val="{00000013-74FE-492F-AB51-E7B9F826C223}"/>
            </c:ext>
          </c:extLst>
        </c:ser>
        <c:ser>
          <c:idx val="15"/>
          <c:order val="15"/>
          <c:tx>
            <c:strRef>
              <c:f>'2022-CONJUNTIVITIS'!$R$3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'2022-CONJUNTIVITIS'!$R$4:$R$56</c:f>
            </c:numRef>
          </c:val>
          <c:extLst>
            <c:ext xmlns:c16="http://schemas.microsoft.com/office/drawing/2014/chart" uri="{C3380CC4-5D6E-409C-BE32-E72D297353CC}">
              <c16:uniqueId val="{00000014-74FE-492F-AB51-E7B9F826C223}"/>
            </c:ext>
          </c:extLst>
        </c:ser>
        <c:ser>
          <c:idx val="16"/>
          <c:order val="16"/>
          <c:tx>
            <c:strRef>
              <c:f>'2022-CONJUNTIVITIS'!$S$3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'2022-CONJUNTIVITIS'!$S$4:$S$56</c:f>
            </c:numRef>
          </c:val>
          <c:extLst>
            <c:ext xmlns:c16="http://schemas.microsoft.com/office/drawing/2014/chart" uri="{C3380CC4-5D6E-409C-BE32-E72D297353CC}">
              <c16:uniqueId val="{00000015-74FE-492F-AB51-E7B9F826C223}"/>
            </c:ext>
          </c:extLst>
        </c:ser>
        <c:ser>
          <c:idx val="17"/>
          <c:order val="17"/>
          <c:tx>
            <c:strRef>
              <c:f>'2022-CONJUNTIVITIS'!$T$3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'2022-CONJUNTIVITIS'!$T$4:$T$56</c:f>
            </c:numRef>
          </c:val>
          <c:extLst>
            <c:ext xmlns:c16="http://schemas.microsoft.com/office/drawing/2014/chart" uri="{C3380CC4-5D6E-409C-BE32-E72D297353CC}">
              <c16:uniqueId val="{00000016-74FE-492F-AB51-E7B9F826C223}"/>
            </c:ext>
          </c:extLst>
        </c:ser>
        <c:ser>
          <c:idx val="18"/>
          <c:order val="18"/>
          <c:tx>
            <c:strRef>
              <c:f>'2022-CONJUNTIVITIS'!$U$3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'2022-CONJUNTIVITIS'!$U$4:$U$56</c:f>
            </c:numRef>
          </c:val>
          <c:extLst>
            <c:ext xmlns:c16="http://schemas.microsoft.com/office/drawing/2014/chart" uri="{C3380CC4-5D6E-409C-BE32-E72D297353CC}">
              <c16:uniqueId val="{00000017-74FE-492F-AB51-E7B9F826C223}"/>
            </c:ext>
          </c:extLst>
        </c:ser>
        <c:ser>
          <c:idx val="19"/>
          <c:order val="19"/>
          <c:tx>
            <c:strRef>
              <c:f>'2022-CONJUNTIVITIS'!$V$3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'2022-CONJUNTIVITIS'!$V$4:$V$56</c:f>
            </c:numRef>
          </c:val>
          <c:extLst>
            <c:ext xmlns:c16="http://schemas.microsoft.com/office/drawing/2014/chart" uri="{C3380CC4-5D6E-409C-BE32-E72D297353CC}">
              <c16:uniqueId val="{00000018-74FE-492F-AB51-E7B9F826C223}"/>
            </c:ext>
          </c:extLst>
        </c:ser>
        <c:ser>
          <c:idx val="20"/>
          <c:order val="20"/>
          <c:tx>
            <c:strRef>
              <c:f>'2022-CONJUNTIVITIS'!$W$3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'2022-CONJUNTIVITIS'!$W$4:$W$56</c:f>
            </c:numRef>
          </c:val>
          <c:extLst>
            <c:ext xmlns:c16="http://schemas.microsoft.com/office/drawing/2014/chart" uri="{C3380CC4-5D6E-409C-BE32-E72D297353CC}">
              <c16:uniqueId val="{00000019-74FE-492F-AB51-E7B9F826C223}"/>
            </c:ext>
          </c:extLst>
        </c:ser>
        <c:ser>
          <c:idx val="21"/>
          <c:order val="21"/>
          <c:tx>
            <c:strRef>
              <c:f>'2022-CONJUNTIVITIS'!$X$3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'2022-CONJUNTIVITIS'!$X$4:$X$56</c:f>
            </c:numRef>
          </c:val>
          <c:extLst>
            <c:ext xmlns:c16="http://schemas.microsoft.com/office/drawing/2014/chart" uri="{C3380CC4-5D6E-409C-BE32-E72D297353CC}">
              <c16:uniqueId val="{0000001A-74FE-492F-AB51-E7B9F826C223}"/>
            </c:ext>
          </c:extLst>
        </c:ser>
        <c:ser>
          <c:idx val="22"/>
          <c:order val="22"/>
          <c:tx>
            <c:strRef>
              <c:f>'2022-CONJUNTIVITIS'!$Y$3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'2022-CONJUNTIVITIS'!$Y$4:$Y$56</c:f>
            </c:numRef>
          </c:val>
          <c:extLst>
            <c:ext xmlns:c16="http://schemas.microsoft.com/office/drawing/2014/chart" uri="{C3380CC4-5D6E-409C-BE32-E72D297353CC}">
              <c16:uniqueId val="{0000001B-74FE-492F-AB51-E7B9F826C223}"/>
            </c:ext>
          </c:extLst>
        </c:ser>
        <c:ser>
          <c:idx val="24"/>
          <c:order val="23"/>
          <c:tx>
            <c:strRef>
              <c:f>'2022-CONJUNTIVITIS'!$Z$3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'2022-CONJUNTIVITIS'!$Z$4:$Z$56</c:f>
            </c:numRef>
          </c:val>
          <c:extLst>
            <c:ext xmlns:c16="http://schemas.microsoft.com/office/drawing/2014/chart" uri="{C3380CC4-5D6E-409C-BE32-E72D297353CC}">
              <c16:uniqueId val="{0000001C-74FE-492F-AB51-E7B9F826C223}"/>
            </c:ext>
          </c:extLst>
        </c:ser>
        <c:ser>
          <c:idx val="25"/>
          <c:order val="24"/>
          <c:tx>
            <c:strRef>
              <c:f>'2022-CONJUNTIVITIS'!$AA$3</c:f>
              <c:strCache>
                <c:ptCount val="1"/>
                <c:pt idx="0">
                  <c:v>SEM 24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'2022-CONJUNTIVITIS'!$AA$4:$AA$56</c:f>
            </c:numRef>
          </c:val>
          <c:extLst>
            <c:ext xmlns:c16="http://schemas.microsoft.com/office/drawing/2014/chart" uri="{C3380CC4-5D6E-409C-BE32-E72D297353CC}">
              <c16:uniqueId val="{0000001D-74FE-492F-AB51-E7B9F826C223}"/>
            </c:ext>
          </c:extLst>
        </c:ser>
        <c:ser>
          <c:idx val="26"/>
          <c:order val="25"/>
          <c:tx>
            <c:strRef>
              <c:f>'2022-CONJUNTIVITIS'!$AB$3</c:f>
              <c:strCache>
                <c:ptCount val="1"/>
                <c:pt idx="0">
                  <c:v>SEM 25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24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F-74FE-492F-AB51-E7B9F826C22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'2022-CONJUNTIVITIS'!$AB$4:$AB$56</c:f>
            </c:numRef>
          </c:val>
          <c:extLst>
            <c:ext xmlns:c16="http://schemas.microsoft.com/office/drawing/2014/chart" uri="{C3380CC4-5D6E-409C-BE32-E72D297353CC}">
              <c16:uniqueId val="{00000020-74FE-492F-AB51-E7B9F826C223}"/>
            </c:ext>
          </c:extLst>
        </c:ser>
        <c:ser>
          <c:idx val="27"/>
          <c:order val="26"/>
          <c:tx>
            <c:strRef>
              <c:f>'2022-CONJUNTIVITIS'!$AC$3</c:f>
              <c:strCache>
                <c:ptCount val="1"/>
                <c:pt idx="0">
                  <c:v>SEM 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'2022-CONJUNTIVITIS'!$AC$4:$AC$56</c:f>
            </c:numRef>
          </c:val>
          <c:extLst>
            <c:ext xmlns:c16="http://schemas.microsoft.com/office/drawing/2014/chart" uri="{C3380CC4-5D6E-409C-BE32-E72D297353CC}">
              <c16:uniqueId val="{00000021-74FE-492F-AB51-E7B9F826C223}"/>
            </c:ext>
          </c:extLst>
        </c:ser>
        <c:ser>
          <c:idx val="28"/>
          <c:order val="27"/>
          <c:tx>
            <c:strRef>
              <c:f>'2022-CONJUNTIVITIS'!$AD$3</c:f>
              <c:strCache>
                <c:ptCount val="1"/>
                <c:pt idx="0">
                  <c:v>SEM 27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'2022-CONJUNTIVITIS'!$AD$4:$AD$56</c:f>
            </c:numRef>
          </c:val>
          <c:extLst>
            <c:ext xmlns:c16="http://schemas.microsoft.com/office/drawing/2014/chart" uri="{C3380CC4-5D6E-409C-BE32-E72D297353CC}">
              <c16:uniqueId val="{00000022-74FE-492F-AB51-E7B9F826C223}"/>
            </c:ext>
          </c:extLst>
        </c:ser>
        <c:ser>
          <c:idx val="29"/>
          <c:order val="28"/>
          <c:tx>
            <c:strRef>
              <c:f>'2022-CONJUNTIVITIS'!$AE$3</c:f>
              <c:strCache>
                <c:ptCount val="1"/>
                <c:pt idx="0">
                  <c:v>SEM 28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'2022-CONJUNTIVITIS'!$AE$4:$AE$56</c:f>
            </c:numRef>
          </c:val>
          <c:extLst>
            <c:ext xmlns:c16="http://schemas.microsoft.com/office/drawing/2014/chart" uri="{C3380CC4-5D6E-409C-BE32-E72D297353CC}">
              <c16:uniqueId val="{00000023-74FE-492F-AB51-E7B9F826C223}"/>
            </c:ext>
          </c:extLst>
        </c:ser>
        <c:ser>
          <c:idx val="30"/>
          <c:order val="29"/>
          <c:tx>
            <c:strRef>
              <c:f>'2022-CONJUNTIVITIS'!$AF$3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'2022-CONJUNTIVITIS'!$AF$4:$AF$56</c:f>
            </c:numRef>
          </c:val>
          <c:extLst>
            <c:ext xmlns:c16="http://schemas.microsoft.com/office/drawing/2014/chart" uri="{C3380CC4-5D6E-409C-BE32-E72D297353CC}">
              <c16:uniqueId val="{00000024-74FE-492F-AB51-E7B9F826C223}"/>
            </c:ext>
          </c:extLst>
        </c:ser>
        <c:ser>
          <c:idx val="31"/>
          <c:order val="30"/>
          <c:tx>
            <c:strRef>
              <c:f>'2022-CONJUNTIVITIS'!$AG$3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'2022-CONJUNTIVITIS'!$AG$4:$AG$56</c:f>
            </c:numRef>
          </c:val>
          <c:extLst>
            <c:ext xmlns:c16="http://schemas.microsoft.com/office/drawing/2014/chart" uri="{C3380CC4-5D6E-409C-BE32-E72D297353CC}">
              <c16:uniqueId val="{00000025-74FE-492F-AB51-E7B9F826C223}"/>
            </c:ext>
          </c:extLst>
        </c:ser>
        <c:ser>
          <c:idx val="32"/>
          <c:order val="31"/>
          <c:tx>
            <c:strRef>
              <c:f>'2022-CONJUNTIVITIS'!$AH$3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'2022-CONJUNTIVITIS'!$AH$4:$AH$56</c:f>
            </c:numRef>
          </c:val>
          <c:extLst>
            <c:ext xmlns:c16="http://schemas.microsoft.com/office/drawing/2014/chart" uri="{C3380CC4-5D6E-409C-BE32-E72D297353CC}">
              <c16:uniqueId val="{00000026-74FE-492F-AB51-E7B9F826C223}"/>
            </c:ext>
          </c:extLst>
        </c:ser>
        <c:ser>
          <c:idx val="33"/>
          <c:order val="32"/>
          <c:tx>
            <c:strRef>
              <c:f>'2022-CONJUNTIVITIS'!$AI$3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'2022-CONJUNTIVITIS'!$AI$4:$AI$56</c:f>
            </c:numRef>
          </c:val>
          <c:extLst>
            <c:ext xmlns:c16="http://schemas.microsoft.com/office/drawing/2014/chart" uri="{C3380CC4-5D6E-409C-BE32-E72D297353CC}">
              <c16:uniqueId val="{00000027-74FE-492F-AB51-E7B9F826C223}"/>
            </c:ext>
          </c:extLst>
        </c:ser>
        <c:ser>
          <c:idx val="34"/>
          <c:order val="33"/>
          <c:tx>
            <c:strRef>
              <c:f>'2022-CONJUNTIVITIS'!$AJ$3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'2022-CONJUNTIVITIS'!$AJ$4:$AJ$56</c:f>
            </c:numRef>
          </c:val>
          <c:extLst>
            <c:ext xmlns:c16="http://schemas.microsoft.com/office/drawing/2014/chart" uri="{C3380CC4-5D6E-409C-BE32-E72D297353CC}">
              <c16:uniqueId val="{00000028-74FE-492F-AB51-E7B9F826C223}"/>
            </c:ext>
          </c:extLst>
        </c:ser>
        <c:ser>
          <c:idx val="35"/>
          <c:order val="34"/>
          <c:tx>
            <c:strRef>
              <c:f>'2022-CONJUNTIVITIS'!$AK$3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'2022-CONJUNTIVITIS'!$AK$4:$AK$56</c:f>
            </c:numRef>
          </c:val>
          <c:extLst>
            <c:ext xmlns:c16="http://schemas.microsoft.com/office/drawing/2014/chart" uri="{C3380CC4-5D6E-409C-BE32-E72D297353CC}">
              <c16:uniqueId val="{00000029-74FE-492F-AB51-E7B9F826C223}"/>
            </c:ext>
          </c:extLst>
        </c:ser>
        <c:ser>
          <c:idx val="36"/>
          <c:order val="35"/>
          <c:tx>
            <c:strRef>
              <c:f>'2022-CONJUNTIVITIS'!$AL$3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'2022-CONJUNTIVITIS'!$AL$4:$AL$56</c:f>
            </c:numRef>
          </c:val>
          <c:extLst>
            <c:ext xmlns:c16="http://schemas.microsoft.com/office/drawing/2014/chart" uri="{C3380CC4-5D6E-409C-BE32-E72D297353CC}">
              <c16:uniqueId val="{0000002A-74FE-492F-AB51-E7B9F826C223}"/>
            </c:ext>
          </c:extLst>
        </c:ser>
        <c:ser>
          <c:idx val="37"/>
          <c:order val="36"/>
          <c:tx>
            <c:strRef>
              <c:f>'2022-CONJUNTIVITIS'!$AM$3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'2022-CONJUNTIVITIS'!$AM$4:$AM$56</c:f>
            </c:numRef>
          </c:val>
          <c:extLst>
            <c:ext xmlns:c16="http://schemas.microsoft.com/office/drawing/2014/chart" uri="{C3380CC4-5D6E-409C-BE32-E72D297353CC}">
              <c16:uniqueId val="{0000002B-74FE-492F-AB51-E7B9F826C223}"/>
            </c:ext>
          </c:extLst>
        </c:ser>
        <c:ser>
          <c:idx val="38"/>
          <c:order val="37"/>
          <c:tx>
            <c:strRef>
              <c:f>'2022-CONJUNTIVITIS'!$AN$3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'2022-CONJUNTIVITIS'!$AN$4:$AN$56</c:f>
            </c:numRef>
          </c:val>
          <c:extLst>
            <c:ext xmlns:c16="http://schemas.microsoft.com/office/drawing/2014/chart" uri="{C3380CC4-5D6E-409C-BE32-E72D297353CC}">
              <c16:uniqueId val="{0000002C-74FE-492F-AB51-E7B9F826C223}"/>
            </c:ext>
          </c:extLst>
        </c:ser>
        <c:ser>
          <c:idx val="39"/>
          <c:order val="38"/>
          <c:tx>
            <c:strRef>
              <c:f>'2022-CONJUNTIVITIS'!$AO$3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'2022-CONJUNTIVITIS'!$AO$4:$AO$56</c:f>
            </c:numRef>
          </c:val>
          <c:extLst>
            <c:ext xmlns:c16="http://schemas.microsoft.com/office/drawing/2014/chart" uri="{C3380CC4-5D6E-409C-BE32-E72D297353CC}">
              <c16:uniqueId val="{0000002D-74FE-492F-AB51-E7B9F826C223}"/>
            </c:ext>
          </c:extLst>
        </c:ser>
        <c:ser>
          <c:idx val="40"/>
          <c:order val="39"/>
          <c:tx>
            <c:strRef>
              <c:f>'2022-CONJUNTIVITIS'!$AP$3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'2022-CONJUNTIVITIS'!$AP$4:$AP$56</c:f>
            </c:numRef>
          </c:val>
          <c:extLst>
            <c:ext xmlns:c16="http://schemas.microsoft.com/office/drawing/2014/chart" uri="{C3380CC4-5D6E-409C-BE32-E72D297353CC}">
              <c16:uniqueId val="{0000002E-74FE-492F-AB51-E7B9F826C223}"/>
            </c:ext>
          </c:extLst>
        </c:ser>
        <c:ser>
          <c:idx val="41"/>
          <c:order val="40"/>
          <c:tx>
            <c:strRef>
              <c:f>'2022-CONJUNTIVITIS'!$AQ$3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'2022-CONJUNTIVITIS'!$AQ$4:$AQ$56</c:f>
            </c:numRef>
          </c:val>
          <c:extLst>
            <c:ext xmlns:c16="http://schemas.microsoft.com/office/drawing/2014/chart" uri="{C3380CC4-5D6E-409C-BE32-E72D297353CC}">
              <c16:uniqueId val="{0000002F-74FE-492F-AB51-E7B9F826C223}"/>
            </c:ext>
          </c:extLst>
        </c:ser>
        <c:ser>
          <c:idx val="42"/>
          <c:order val="41"/>
          <c:tx>
            <c:strRef>
              <c:f>'2022-CONJUNTIVITIS'!$AR$3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'2022-CONJUNTIVITIS'!$AR$4:$AR$56</c:f>
            </c:numRef>
          </c:val>
          <c:extLst>
            <c:ext xmlns:c16="http://schemas.microsoft.com/office/drawing/2014/chart" uri="{C3380CC4-5D6E-409C-BE32-E72D297353CC}">
              <c16:uniqueId val="{00000030-74FE-492F-AB51-E7B9F826C223}"/>
            </c:ext>
          </c:extLst>
        </c:ser>
        <c:ser>
          <c:idx val="43"/>
          <c:order val="42"/>
          <c:tx>
            <c:strRef>
              <c:f>'2022-CONJUNTIVITIS'!$AS$3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'2022-CONJUNTIVITIS'!$AS$4:$AS$56</c:f>
            </c:numRef>
          </c:val>
          <c:extLst>
            <c:ext xmlns:c16="http://schemas.microsoft.com/office/drawing/2014/chart" uri="{C3380CC4-5D6E-409C-BE32-E72D297353CC}">
              <c16:uniqueId val="{00000031-74FE-492F-AB51-E7B9F826C223}"/>
            </c:ext>
          </c:extLst>
        </c:ser>
        <c:ser>
          <c:idx val="44"/>
          <c:order val="43"/>
          <c:tx>
            <c:strRef>
              <c:f>'2022-CONJUNTIVITIS'!$AT$3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'2022-CONJUNTIVITIS'!$AT$4:$AT$56</c:f>
            </c:numRef>
          </c:val>
          <c:extLst>
            <c:ext xmlns:c16="http://schemas.microsoft.com/office/drawing/2014/chart" uri="{C3380CC4-5D6E-409C-BE32-E72D297353CC}">
              <c16:uniqueId val="{00000032-74FE-492F-AB51-E7B9F826C223}"/>
            </c:ext>
          </c:extLst>
        </c:ser>
        <c:ser>
          <c:idx val="45"/>
          <c:order val="44"/>
          <c:tx>
            <c:strRef>
              <c:f>'2022-CONJUNTIVITIS'!$AU$3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'2022-CONJUNTIVITIS'!$AU$4:$AU$56</c:f>
            </c:numRef>
          </c:val>
          <c:extLst>
            <c:ext xmlns:c16="http://schemas.microsoft.com/office/drawing/2014/chart" uri="{C3380CC4-5D6E-409C-BE32-E72D297353CC}">
              <c16:uniqueId val="{00000033-74FE-492F-AB51-E7B9F826C223}"/>
            </c:ext>
          </c:extLst>
        </c:ser>
        <c:ser>
          <c:idx val="46"/>
          <c:order val="45"/>
          <c:tx>
            <c:strRef>
              <c:f>'2022-CONJUNTIVITIS'!$AV$3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'2022-CONJUNTIVITIS'!$AV$4:$AV$56</c:f>
            </c:numRef>
          </c:val>
          <c:extLst>
            <c:ext xmlns:c16="http://schemas.microsoft.com/office/drawing/2014/chart" uri="{C3380CC4-5D6E-409C-BE32-E72D297353CC}">
              <c16:uniqueId val="{00000034-74FE-492F-AB51-E7B9F826C223}"/>
            </c:ext>
          </c:extLst>
        </c:ser>
        <c:ser>
          <c:idx val="47"/>
          <c:order val="46"/>
          <c:tx>
            <c:strRef>
              <c:f>'2022-CONJUNTIVITIS'!$AW$3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'2022-CONJUNTIVITIS'!$AW$4:$AW$56</c:f>
            </c:numRef>
          </c:val>
          <c:extLst>
            <c:ext xmlns:c16="http://schemas.microsoft.com/office/drawing/2014/chart" uri="{C3380CC4-5D6E-409C-BE32-E72D297353CC}">
              <c16:uniqueId val="{00000035-74FE-492F-AB51-E7B9F826C223}"/>
            </c:ext>
          </c:extLst>
        </c:ser>
        <c:ser>
          <c:idx val="23"/>
          <c:order val="52"/>
          <c:tx>
            <c:strRef>
              <c:f>'2022-CONJUNTIVITIS'!$BC$3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'2022-CONJUNTIVITIS'!$BC$4:$BC$56</c:f>
            </c:numRef>
          </c:val>
          <c:extLst>
            <c:ext xmlns:c16="http://schemas.microsoft.com/office/drawing/2014/chart" uri="{C3380CC4-5D6E-409C-BE32-E72D297353CC}">
              <c16:uniqueId val="{00000036-74FE-492F-AB51-E7B9F826C223}"/>
            </c:ext>
          </c:extLst>
        </c:ser>
        <c:ser>
          <c:idx val="53"/>
          <c:order val="53"/>
          <c:tx>
            <c:strRef>
              <c:f>'2022-CONJUNTIVITIS'!$BD$3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'2022-CONJUNTIVITIS'!$BD$4:$BD$56</c:f>
              <c:numCache>
                <c:formatCode>General</c:formatCode>
                <c:ptCount val="53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7-74FE-492F-AB51-E7B9F826C2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19050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000" dirty="0"/>
              <a:t>TUBERCULOSIS </a:t>
            </a:r>
            <a:r>
              <a:rPr lang="es-PE" sz="2000" dirty="0" smtClean="0"/>
              <a:t>RSAC-2022</a:t>
            </a:r>
            <a:endParaRPr lang="es-PE" sz="2000" dirty="0"/>
          </a:p>
        </c:rich>
      </c:tx>
      <c:layout>
        <c:manualLayout>
          <c:xMode val="edge"/>
          <c:yMode val="edge"/>
          <c:x val="0.27083579966524668"/>
          <c:y val="1.4012507752303191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'2021- TUBERC'!$C$3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TUBERC'!$C$4:$C$60</c:f>
            </c:numRef>
          </c:val>
          <c:extLst>
            <c:ext xmlns:c16="http://schemas.microsoft.com/office/drawing/2014/chart" uri="{C3380CC4-5D6E-409C-BE32-E72D297353CC}">
              <c16:uniqueId val="{00000000-8264-42F6-A2F7-EF350951E62D}"/>
            </c:ext>
          </c:extLst>
        </c:ser>
        <c:ser>
          <c:idx val="1"/>
          <c:order val="1"/>
          <c:tx>
            <c:strRef>
              <c:f>'2021- TUBERC'!$D$3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TUBERC'!$D$4:$D$60</c:f>
              <c:numCache>
                <c:formatCode>General</c:formatCode>
                <c:ptCount val="57"/>
                <c:pt idx="3">
                  <c:v>1</c:v>
                </c:pt>
                <c:pt idx="2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64-42F6-A2F7-EF350951E62D}"/>
            </c:ext>
          </c:extLst>
        </c:ser>
        <c:ser>
          <c:idx val="2"/>
          <c:order val="2"/>
          <c:tx>
            <c:strRef>
              <c:f>'2021- TUBERC'!$E$3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TUBERC'!$E$4:$E$60</c:f>
            </c:numRef>
          </c:val>
          <c:extLst>
            <c:ext xmlns:c16="http://schemas.microsoft.com/office/drawing/2014/chart" uri="{C3380CC4-5D6E-409C-BE32-E72D297353CC}">
              <c16:uniqueId val="{00000002-8264-42F6-A2F7-EF350951E62D}"/>
            </c:ext>
          </c:extLst>
        </c:ser>
        <c:ser>
          <c:idx val="3"/>
          <c:order val="3"/>
          <c:tx>
            <c:strRef>
              <c:f>'2021- TUBERC'!$F$3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TUBERC'!$F$4:$F$60</c:f>
            </c:numRef>
          </c:val>
          <c:extLst>
            <c:ext xmlns:c16="http://schemas.microsoft.com/office/drawing/2014/chart" uri="{C3380CC4-5D6E-409C-BE32-E72D297353CC}">
              <c16:uniqueId val="{00000003-8264-42F6-A2F7-EF350951E62D}"/>
            </c:ext>
          </c:extLst>
        </c:ser>
        <c:ser>
          <c:idx val="4"/>
          <c:order val="4"/>
          <c:tx>
            <c:strRef>
              <c:f>'2021- TUBERC'!$G$3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TUBERC'!$G$4:$G$60</c:f>
            </c:numRef>
          </c:val>
          <c:extLst>
            <c:ext xmlns:c16="http://schemas.microsoft.com/office/drawing/2014/chart" uri="{C3380CC4-5D6E-409C-BE32-E72D297353CC}">
              <c16:uniqueId val="{00000004-8264-42F6-A2F7-EF350951E62D}"/>
            </c:ext>
          </c:extLst>
        </c:ser>
        <c:ser>
          <c:idx val="5"/>
          <c:order val="5"/>
          <c:tx>
            <c:strRef>
              <c:f>'2021- TUBERC'!$H$3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TUBERC'!$H$4:$H$60</c:f>
            </c:numRef>
          </c:val>
          <c:extLst>
            <c:ext xmlns:c16="http://schemas.microsoft.com/office/drawing/2014/chart" uri="{C3380CC4-5D6E-409C-BE32-E72D297353CC}">
              <c16:uniqueId val="{00000005-8264-42F6-A2F7-EF350951E62D}"/>
            </c:ext>
          </c:extLst>
        </c:ser>
        <c:ser>
          <c:idx val="6"/>
          <c:order val="6"/>
          <c:tx>
            <c:strRef>
              <c:f>'2021- TUBERC'!$I$3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TUBERC'!$I$4:$I$60</c:f>
            </c:numRef>
          </c:val>
          <c:extLst>
            <c:ext xmlns:c16="http://schemas.microsoft.com/office/drawing/2014/chart" uri="{C3380CC4-5D6E-409C-BE32-E72D297353CC}">
              <c16:uniqueId val="{00000006-8264-42F6-A2F7-EF350951E62D}"/>
            </c:ext>
          </c:extLst>
        </c:ser>
        <c:ser>
          <c:idx val="48"/>
          <c:order val="48"/>
          <c:tx>
            <c:strRef>
              <c:f>'2021- TUBERC'!$AY$3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TUBERC'!$AY$4:$AY$60</c:f>
            </c:numRef>
          </c:val>
          <c:extLst>
            <c:ext xmlns:c16="http://schemas.microsoft.com/office/drawing/2014/chart" uri="{C3380CC4-5D6E-409C-BE32-E72D297353CC}">
              <c16:uniqueId val="{00000007-8264-42F6-A2F7-EF350951E62D}"/>
            </c:ext>
          </c:extLst>
        </c:ser>
        <c:ser>
          <c:idx val="49"/>
          <c:order val="49"/>
          <c:tx>
            <c:strRef>
              <c:f>'2021- TUBERC'!$AZ$3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TUBERC'!$AZ$4:$AZ$60</c:f>
            </c:numRef>
          </c:val>
          <c:extLst>
            <c:ext xmlns:c16="http://schemas.microsoft.com/office/drawing/2014/chart" uri="{C3380CC4-5D6E-409C-BE32-E72D297353CC}">
              <c16:uniqueId val="{00000008-8264-42F6-A2F7-EF350951E62D}"/>
            </c:ext>
          </c:extLst>
        </c:ser>
        <c:ser>
          <c:idx val="50"/>
          <c:order val="50"/>
          <c:tx>
            <c:strRef>
              <c:f>'2021- TUBERC'!$BA$3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TUBERC'!$BA$4:$BA$60</c:f>
            </c:numRef>
          </c:val>
          <c:extLst>
            <c:ext xmlns:c16="http://schemas.microsoft.com/office/drawing/2014/chart" uri="{C3380CC4-5D6E-409C-BE32-E72D297353CC}">
              <c16:uniqueId val="{00000009-8264-42F6-A2F7-EF350951E62D}"/>
            </c:ext>
          </c:extLst>
        </c:ser>
        <c:ser>
          <c:idx val="51"/>
          <c:order val="51"/>
          <c:tx>
            <c:strRef>
              <c:f>'2021- TUBERC'!$BB$3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TUBERC'!$BB$4:$BB$60</c:f>
            </c:numRef>
          </c:val>
          <c:extLst>
            <c:ext xmlns:c16="http://schemas.microsoft.com/office/drawing/2014/chart" uri="{C3380CC4-5D6E-409C-BE32-E72D297353CC}">
              <c16:uniqueId val="{0000000A-8264-42F6-A2F7-EF350951E62D}"/>
            </c:ext>
          </c:extLst>
        </c:ser>
        <c:ser>
          <c:idx val="52"/>
          <c:order val="52"/>
          <c:tx>
            <c:strRef>
              <c:f>'2021- TUBERC'!$BC$3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TUBERC'!$BC$4:$BC$60</c:f>
            </c:numRef>
          </c:val>
          <c:extLst>
            <c:ext xmlns:c16="http://schemas.microsoft.com/office/drawing/2014/chart" uri="{C3380CC4-5D6E-409C-BE32-E72D297353CC}">
              <c16:uniqueId val="{0000000B-8264-42F6-A2F7-EF350951E62D}"/>
            </c:ext>
          </c:extLst>
        </c:ser>
        <c:ser>
          <c:idx val="53"/>
          <c:order val="53"/>
          <c:tx>
            <c:strRef>
              <c:f>'2021- TUBERC'!$BD$3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TUBERC'!$BD$4:$BD$60</c:f>
              <c:numCache>
                <c:formatCode>General</c:formatCode>
                <c:ptCount val="5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264-42F6-A2F7-EF350951E62D}"/>
            </c:ext>
          </c:extLst>
        </c:ser>
        <c:ser>
          <c:idx val="7"/>
          <c:order val="7"/>
          <c:tx>
            <c:strRef>
              <c:f>'2021- TUBERC'!$J$3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TUBERC'!$J$4:$J$60</c:f>
            </c:numRef>
          </c:val>
          <c:extLst>
            <c:ext xmlns:c16="http://schemas.microsoft.com/office/drawing/2014/chart" uri="{C3380CC4-5D6E-409C-BE32-E72D297353CC}">
              <c16:uniqueId val="{0000000D-8264-42F6-A2F7-EF350951E62D}"/>
            </c:ext>
          </c:extLst>
        </c:ser>
        <c:ser>
          <c:idx val="8"/>
          <c:order val="8"/>
          <c:tx>
            <c:strRef>
              <c:f>'2021- TUBERC'!$K$3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TUBERC'!$K$4:$K$60</c:f>
            </c:numRef>
          </c:val>
          <c:extLst>
            <c:ext xmlns:c16="http://schemas.microsoft.com/office/drawing/2014/chart" uri="{C3380CC4-5D6E-409C-BE32-E72D297353CC}">
              <c16:uniqueId val="{0000000E-8264-42F6-A2F7-EF350951E62D}"/>
            </c:ext>
          </c:extLst>
        </c:ser>
        <c:ser>
          <c:idx val="9"/>
          <c:order val="9"/>
          <c:tx>
            <c:strRef>
              <c:f>'2021- TUBERC'!$L$3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TUBERC'!$L$4:$L$60</c:f>
            </c:numRef>
          </c:val>
          <c:extLst>
            <c:ext xmlns:c16="http://schemas.microsoft.com/office/drawing/2014/chart" uri="{C3380CC4-5D6E-409C-BE32-E72D297353CC}">
              <c16:uniqueId val="{0000000F-8264-42F6-A2F7-EF350951E62D}"/>
            </c:ext>
          </c:extLst>
        </c:ser>
        <c:ser>
          <c:idx val="10"/>
          <c:order val="10"/>
          <c:tx>
            <c:strRef>
              <c:f>'2021- TUBERC'!$M$3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TUBERC'!$M$4:$M$60</c:f>
            </c:numRef>
          </c:val>
          <c:extLst>
            <c:ext xmlns:c16="http://schemas.microsoft.com/office/drawing/2014/chart" uri="{C3380CC4-5D6E-409C-BE32-E72D297353CC}">
              <c16:uniqueId val="{00000010-8264-42F6-A2F7-EF350951E62D}"/>
            </c:ext>
          </c:extLst>
        </c:ser>
        <c:ser>
          <c:idx val="11"/>
          <c:order val="11"/>
          <c:tx>
            <c:strRef>
              <c:f>'2021- TUBERC'!$N$3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TUBERC'!$N$4:$N$60</c:f>
            </c:numRef>
          </c:val>
          <c:extLst>
            <c:ext xmlns:c16="http://schemas.microsoft.com/office/drawing/2014/chart" uri="{C3380CC4-5D6E-409C-BE32-E72D297353CC}">
              <c16:uniqueId val="{00000011-8264-42F6-A2F7-EF350951E62D}"/>
            </c:ext>
          </c:extLst>
        </c:ser>
        <c:ser>
          <c:idx val="12"/>
          <c:order val="12"/>
          <c:tx>
            <c:strRef>
              <c:f>'2021- TUBERC'!$O$3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TUBERC'!$O$4:$O$60</c:f>
            </c:numRef>
          </c:val>
          <c:extLst>
            <c:ext xmlns:c16="http://schemas.microsoft.com/office/drawing/2014/chart" uri="{C3380CC4-5D6E-409C-BE32-E72D297353CC}">
              <c16:uniqueId val="{00000012-8264-42F6-A2F7-EF350951E62D}"/>
            </c:ext>
          </c:extLst>
        </c:ser>
        <c:ser>
          <c:idx val="13"/>
          <c:order val="13"/>
          <c:tx>
            <c:strRef>
              <c:f>'2021- TUBERC'!$P$3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TUBERC'!$P$4:$P$60</c:f>
            </c:numRef>
          </c:val>
          <c:extLst>
            <c:ext xmlns:c16="http://schemas.microsoft.com/office/drawing/2014/chart" uri="{C3380CC4-5D6E-409C-BE32-E72D297353CC}">
              <c16:uniqueId val="{00000013-8264-42F6-A2F7-EF350951E62D}"/>
            </c:ext>
          </c:extLst>
        </c:ser>
        <c:ser>
          <c:idx val="14"/>
          <c:order val="14"/>
          <c:tx>
            <c:strRef>
              <c:f>'2021- TUBERC'!$Q$3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TUBERC'!$Q$4:$Q$60</c:f>
            </c:numRef>
          </c:val>
          <c:extLst>
            <c:ext xmlns:c16="http://schemas.microsoft.com/office/drawing/2014/chart" uri="{C3380CC4-5D6E-409C-BE32-E72D297353CC}">
              <c16:uniqueId val="{00000014-8264-42F6-A2F7-EF350951E62D}"/>
            </c:ext>
          </c:extLst>
        </c:ser>
        <c:ser>
          <c:idx val="15"/>
          <c:order val="15"/>
          <c:tx>
            <c:strRef>
              <c:f>'2021- TUBERC'!$R$3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TUBERC'!$R$4:$R$60</c:f>
            </c:numRef>
          </c:val>
          <c:extLst>
            <c:ext xmlns:c16="http://schemas.microsoft.com/office/drawing/2014/chart" uri="{C3380CC4-5D6E-409C-BE32-E72D297353CC}">
              <c16:uniqueId val="{00000015-8264-42F6-A2F7-EF350951E62D}"/>
            </c:ext>
          </c:extLst>
        </c:ser>
        <c:ser>
          <c:idx val="16"/>
          <c:order val="16"/>
          <c:tx>
            <c:strRef>
              <c:f>'2021- TUBERC'!$S$3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TUBERC'!$S$4:$S$60</c:f>
            </c:numRef>
          </c:val>
          <c:extLst>
            <c:ext xmlns:c16="http://schemas.microsoft.com/office/drawing/2014/chart" uri="{C3380CC4-5D6E-409C-BE32-E72D297353CC}">
              <c16:uniqueId val="{00000016-8264-42F6-A2F7-EF350951E62D}"/>
            </c:ext>
          </c:extLst>
        </c:ser>
        <c:ser>
          <c:idx val="17"/>
          <c:order val="17"/>
          <c:tx>
            <c:strRef>
              <c:f>'2021- TUBERC'!$T$3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TUBERC'!$T$4:$T$60</c:f>
            </c:numRef>
          </c:val>
          <c:extLst>
            <c:ext xmlns:c16="http://schemas.microsoft.com/office/drawing/2014/chart" uri="{C3380CC4-5D6E-409C-BE32-E72D297353CC}">
              <c16:uniqueId val="{00000017-8264-42F6-A2F7-EF350951E62D}"/>
            </c:ext>
          </c:extLst>
        </c:ser>
        <c:ser>
          <c:idx val="18"/>
          <c:order val="18"/>
          <c:tx>
            <c:strRef>
              <c:f>'2021- TUBERC'!$U$3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TUBERC'!$U$4:$U$60</c:f>
            </c:numRef>
          </c:val>
          <c:extLst>
            <c:ext xmlns:c16="http://schemas.microsoft.com/office/drawing/2014/chart" uri="{C3380CC4-5D6E-409C-BE32-E72D297353CC}">
              <c16:uniqueId val="{00000018-8264-42F6-A2F7-EF350951E62D}"/>
            </c:ext>
          </c:extLst>
        </c:ser>
        <c:ser>
          <c:idx val="19"/>
          <c:order val="19"/>
          <c:tx>
            <c:strRef>
              <c:f>'2021- TUBERC'!$V$3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TUBERC'!$V$4:$V$60</c:f>
            </c:numRef>
          </c:val>
          <c:extLst>
            <c:ext xmlns:c16="http://schemas.microsoft.com/office/drawing/2014/chart" uri="{C3380CC4-5D6E-409C-BE32-E72D297353CC}">
              <c16:uniqueId val="{00000019-8264-42F6-A2F7-EF350951E62D}"/>
            </c:ext>
          </c:extLst>
        </c:ser>
        <c:ser>
          <c:idx val="20"/>
          <c:order val="20"/>
          <c:tx>
            <c:strRef>
              <c:f>'2021- TUBERC'!$W$3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TUBERC'!$W$4:$W$60</c:f>
            </c:numRef>
          </c:val>
          <c:extLst>
            <c:ext xmlns:c16="http://schemas.microsoft.com/office/drawing/2014/chart" uri="{C3380CC4-5D6E-409C-BE32-E72D297353CC}">
              <c16:uniqueId val="{0000001A-8264-42F6-A2F7-EF350951E62D}"/>
            </c:ext>
          </c:extLst>
        </c:ser>
        <c:ser>
          <c:idx val="21"/>
          <c:order val="21"/>
          <c:tx>
            <c:strRef>
              <c:f>'2021- TUBERC'!$X$3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TUBERC'!$X$4:$X$60</c:f>
            </c:numRef>
          </c:val>
          <c:extLst>
            <c:ext xmlns:c16="http://schemas.microsoft.com/office/drawing/2014/chart" uri="{C3380CC4-5D6E-409C-BE32-E72D297353CC}">
              <c16:uniqueId val="{0000001B-8264-42F6-A2F7-EF350951E62D}"/>
            </c:ext>
          </c:extLst>
        </c:ser>
        <c:ser>
          <c:idx val="22"/>
          <c:order val="22"/>
          <c:tx>
            <c:strRef>
              <c:f>'2021- TUBERC'!$Y$3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TUBERC'!$Y$4:$Y$60</c:f>
            </c:numRef>
          </c:val>
          <c:extLst>
            <c:ext xmlns:c16="http://schemas.microsoft.com/office/drawing/2014/chart" uri="{C3380CC4-5D6E-409C-BE32-E72D297353CC}">
              <c16:uniqueId val="{0000001C-8264-42F6-A2F7-EF350951E62D}"/>
            </c:ext>
          </c:extLst>
        </c:ser>
        <c:ser>
          <c:idx val="23"/>
          <c:order val="23"/>
          <c:tx>
            <c:strRef>
              <c:f>'2021- TUBERC'!$Z$3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TUBERC'!$Z$4:$Z$60</c:f>
            </c:numRef>
          </c:val>
          <c:extLst>
            <c:ext xmlns:c16="http://schemas.microsoft.com/office/drawing/2014/chart" uri="{C3380CC4-5D6E-409C-BE32-E72D297353CC}">
              <c16:uniqueId val="{0000001D-8264-42F6-A2F7-EF350951E62D}"/>
            </c:ext>
          </c:extLst>
        </c:ser>
        <c:ser>
          <c:idx val="24"/>
          <c:order val="24"/>
          <c:tx>
            <c:strRef>
              <c:f>'2021- TUBERC'!$AA$3</c:f>
              <c:strCache>
                <c:ptCount val="1"/>
                <c:pt idx="0">
                  <c:v>SEM 24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TUBERC'!$AA$4:$AA$60</c:f>
            </c:numRef>
          </c:val>
          <c:extLst>
            <c:ext xmlns:c16="http://schemas.microsoft.com/office/drawing/2014/chart" uri="{C3380CC4-5D6E-409C-BE32-E72D297353CC}">
              <c16:uniqueId val="{0000001E-8264-42F6-A2F7-EF350951E62D}"/>
            </c:ext>
          </c:extLst>
        </c:ser>
        <c:ser>
          <c:idx val="25"/>
          <c:order val="25"/>
          <c:tx>
            <c:strRef>
              <c:f>'2021- TUBERC'!$AB$3</c:f>
              <c:strCache>
                <c:ptCount val="1"/>
                <c:pt idx="0">
                  <c:v>SEM 25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TUBERC'!$AB$4:$AB$60</c:f>
            </c:numRef>
          </c:val>
          <c:extLst>
            <c:ext xmlns:c16="http://schemas.microsoft.com/office/drawing/2014/chart" uri="{C3380CC4-5D6E-409C-BE32-E72D297353CC}">
              <c16:uniqueId val="{0000001F-8264-42F6-A2F7-EF350951E62D}"/>
            </c:ext>
          </c:extLst>
        </c:ser>
        <c:ser>
          <c:idx val="26"/>
          <c:order val="26"/>
          <c:tx>
            <c:strRef>
              <c:f>'2021- TUBERC'!$AC$3</c:f>
              <c:strCache>
                <c:ptCount val="1"/>
                <c:pt idx="0">
                  <c:v>SEM 26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TUBERC'!$AC$4:$AC$60</c:f>
            </c:numRef>
          </c:val>
          <c:extLst>
            <c:ext xmlns:c16="http://schemas.microsoft.com/office/drawing/2014/chart" uri="{C3380CC4-5D6E-409C-BE32-E72D297353CC}">
              <c16:uniqueId val="{00000020-8264-42F6-A2F7-EF350951E62D}"/>
            </c:ext>
          </c:extLst>
        </c:ser>
        <c:ser>
          <c:idx val="27"/>
          <c:order val="27"/>
          <c:tx>
            <c:strRef>
              <c:f>'2021- TUBERC'!$AD$3</c:f>
              <c:strCache>
                <c:ptCount val="1"/>
                <c:pt idx="0">
                  <c:v>SEM 27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TUBERC'!$AD$4:$AD$60</c:f>
            </c:numRef>
          </c:val>
          <c:extLst>
            <c:ext xmlns:c16="http://schemas.microsoft.com/office/drawing/2014/chart" uri="{C3380CC4-5D6E-409C-BE32-E72D297353CC}">
              <c16:uniqueId val="{00000021-8264-42F6-A2F7-EF350951E62D}"/>
            </c:ext>
          </c:extLst>
        </c:ser>
        <c:ser>
          <c:idx val="28"/>
          <c:order val="28"/>
          <c:tx>
            <c:strRef>
              <c:f>'2021- TUBERC'!$AE$3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TUBERC'!$AE$4:$AE$60</c:f>
            </c:numRef>
          </c:val>
          <c:extLst>
            <c:ext xmlns:c16="http://schemas.microsoft.com/office/drawing/2014/chart" uri="{C3380CC4-5D6E-409C-BE32-E72D297353CC}">
              <c16:uniqueId val="{00000022-8264-42F6-A2F7-EF350951E62D}"/>
            </c:ext>
          </c:extLst>
        </c:ser>
        <c:ser>
          <c:idx val="29"/>
          <c:order val="29"/>
          <c:tx>
            <c:strRef>
              <c:f>'2021- TUBERC'!$AF$3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TUBERC'!$AF$4:$AF$60</c:f>
            </c:numRef>
          </c:val>
          <c:extLst>
            <c:ext xmlns:c16="http://schemas.microsoft.com/office/drawing/2014/chart" uri="{C3380CC4-5D6E-409C-BE32-E72D297353CC}">
              <c16:uniqueId val="{00000023-8264-42F6-A2F7-EF350951E62D}"/>
            </c:ext>
          </c:extLst>
        </c:ser>
        <c:ser>
          <c:idx val="30"/>
          <c:order val="30"/>
          <c:tx>
            <c:strRef>
              <c:f>'2021- TUBERC'!$AG$3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TUBERC'!$AG$4:$AG$60</c:f>
            </c:numRef>
          </c:val>
          <c:extLst>
            <c:ext xmlns:c16="http://schemas.microsoft.com/office/drawing/2014/chart" uri="{C3380CC4-5D6E-409C-BE32-E72D297353CC}">
              <c16:uniqueId val="{00000024-8264-42F6-A2F7-EF350951E62D}"/>
            </c:ext>
          </c:extLst>
        </c:ser>
        <c:ser>
          <c:idx val="31"/>
          <c:order val="31"/>
          <c:tx>
            <c:strRef>
              <c:f>'2021- TUBERC'!$AH$3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TUBERC'!$AH$4:$AH$60</c:f>
            </c:numRef>
          </c:val>
          <c:extLst>
            <c:ext xmlns:c16="http://schemas.microsoft.com/office/drawing/2014/chart" uri="{C3380CC4-5D6E-409C-BE32-E72D297353CC}">
              <c16:uniqueId val="{00000025-8264-42F6-A2F7-EF350951E62D}"/>
            </c:ext>
          </c:extLst>
        </c:ser>
        <c:ser>
          <c:idx val="32"/>
          <c:order val="32"/>
          <c:tx>
            <c:strRef>
              <c:f>'2021- TUBERC'!$AI$3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TUBERC'!$AI$4:$AI$60</c:f>
            </c:numRef>
          </c:val>
          <c:extLst>
            <c:ext xmlns:c16="http://schemas.microsoft.com/office/drawing/2014/chart" uri="{C3380CC4-5D6E-409C-BE32-E72D297353CC}">
              <c16:uniqueId val="{00000026-8264-42F6-A2F7-EF350951E62D}"/>
            </c:ext>
          </c:extLst>
        </c:ser>
        <c:ser>
          <c:idx val="33"/>
          <c:order val="33"/>
          <c:tx>
            <c:strRef>
              <c:f>'2021- TUBERC'!$AJ$3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25C6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TUBERC'!$AJ$4:$AJ$60</c:f>
            </c:numRef>
          </c:val>
          <c:extLst>
            <c:ext xmlns:c16="http://schemas.microsoft.com/office/drawing/2014/chart" uri="{C3380CC4-5D6E-409C-BE32-E72D297353CC}">
              <c16:uniqueId val="{00000027-8264-42F6-A2F7-EF350951E62D}"/>
            </c:ext>
          </c:extLst>
        </c:ser>
        <c:ser>
          <c:idx val="34"/>
          <c:order val="34"/>
          <c:tx>
            <c:strRef>
              <c:f>'2021- TUBERC'!$AK$3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TUBERC'!$AK$4:$AK$60</c:f>
            </c:numRef>
          </c:val>
          <c:extLst>
            <c:ext xmlns:c16="http://schemas.microsoft.com/office/drawing/2014/chart" uri="{C3380CC4-5D6E-409C-BE32-E72D297353CC}">
              <c16:uniqueId val="{00000028-8264-42F6-A2F7-EF350951E62D}"/>
            </c:ext>
          </c:extLst>
        </c:ser>
        <c:ser>
          <c:idx val="35"/>
          <c:order val="35"/>
          <c:tx>
            <c:strRef>
              <c:f>'2021- TUBERC'!$AL$3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TUBERC'!$AL$4:$AL$60</c:f>
            </c:numRef>
          </c:val>
          <c:extLst>
            <c:ext xmlns:c16="http://schemas.microsoft.com/office/drawing/2014/chart" uri="{C3380CC4-5D6E-409C-BE32-E72D297353CC}">
              <c16:uniqueId val="{00000029-8264-42F6-A2F7-EF350951E62D}"/>
            </c:ext>
          </c:extLst>
        </c:ser>
        <c:ser>
          <c:idx val="36"/>
          <c:order val="36"/>
          <c:tx>
            <c:strRef>
              <c:f>'2021- TUBERC'!$AM$3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TUBERC'!$AM$4:$AM$60</c:f>
            </c:numRef>
          </c:val>
          <c:extLst>
            <c:ext xmlns:c16="http://schemas.microsoft.com/office/drawing/2014/chart" uri="{C3380CC4-5D6E-409C-BE32-E72D297353CC}">
              <c16:uniqueId val="{0000002A-8264-42F6-A2F7-EF350951E62D}"/>
            </c:ext>
          </c:extLst>
        </c:ser>
        <c:ser>
          <c:idx val="37"/>
          <c:order val="37"/>
          <c:tx>
            <c:strRef>
              <c:f>'2021- TUBERC'!$AN$3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TUBERC'!$AN$4:$AN$60</c:f>
            </c:numRef>
          </c:val>
          <c:extLst>
            <c:ext xmlns:c16="http://schemas.microsoft.com/office/drawing/2014/chart" uri="{C3380CC4-5D6E-409C-BE32-E72D297353CC}">
              <c16:uniqueId val="{0000002B-8264-42F6-A2F7-EF350951E62D}"/>
            </c:ext>
          </c:extLst>
        </c:ser>
        <c:ser>
          <c:idx val="38"/>
          <c:order val="38"/>
          <c:tx>
            <c:strRef>
              <c:f>'2021- TUBERC'!$AO$3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TUBERC'!$AO$4:$AO$60</c:f>
            </c:numRef>
          </c:val>
          <c:extLst>
            <c:ext xmlns:c16="http://schemas.microsoft.com/office/drawing/2014/chart" uri="{C3380CC4-5D6E-409C-BE32-E72D297353CC}">
              <c16:uniqueId val="{0000002C-8264-42F6-A2F7-EF350951E62D}"/>
            </c:ext>
          </c:extLst>
        </c:ser>
        <c:ser>
          <c:idx val="39"/>
          <c:order val="39"/>
          <c:tx>
            <c:strRef>
              <c:f>'2021- TUBERC'!$AP$3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TUBERC'!$AP$4:$AP$60</c:f>
            </c:numRef>
          </c:val>
          <c:extLst>
            <c:ext xmlns:c16="http://schemas.microsoft.com/office/drawing/2014/chart" uri="{C3380CC4-5D6E-409C-BE32-E72D297353CC}">
              <c16:uniqueId val="{0000002D-8264-42F6-A2F7-EF350951E62D}"/>
            </c:ext>
          </c:extLst>
        </c:ser>
        <c:ser>
          <c:idx val="40"/>
          <c:order val="40"/>
          <c:tx>
            <c:strRef>
              <c:f>'2021- TUBERC'!$AQ$3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TUBERC'!$AQ$4:$AQ$60</c:f>
            </c:numRef>
          </c:val>
          <c:extLst>
            <c:ext xmlns:c16="http://schemas.microsoft.com/office/drawing/2014/chart" uri="{C3380CC4-5D6E-409C-BE32-E72D297353CC}">
              <c16:uniqueId val="{0000002E-8264-42F6-A2F7-EF350951E62D}"/>
            </c:ext>
          </c:extLst>
        </c:ser>
        <c:ser>
          <c:idx val="41"/>
          <c:order val="41"/>
          <c:tx>
            <c:strRef>
              <c:f>'2021- TUBERC'!$AR$3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TUBERC'!$AR$4:$AR$60</c:f>
            </c:numRef>
          </c:val>
          <c:extLst>
            <c:ext xmlns:c16="http://schemas.microsoft.com/office/drawing/2014/chart" uri="{C3380CC4-5D6E-409C-BE32-E72D297353CC}">
              <c16:uniqueId val="{0000002F-8264-42F6-A2F7-EF350951E62D}"/>
            </c:ext>
          </c:extLst>
        </c:ser>
        <c:ser>
          <c:idx val="42"/>
          <c:order val="42"/>
          <c:tx>
            <c:strRef>
              <c:f>'2021- TUBERC'!$AS$3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TUBERC'!$AS$4:$AS$60</c:f>
            </c:numRef>
          </c:val>
          <c:extLst>
            <c:ext xmlns:c16="http://schemas.microsoft.com/office/drawing/2014/chart" uri="{C3380CC4-5D6E-409C-BE32-E72D297353CC}">
              <c16:uniqueId val="{00000030-8264-42F6-A2F7-EF350951E62D}"/>
            </c:ext>
          </c:extLst>
        </c:ser>
        <c:ser>
          <c:idx val="43"/>
          <c:order val="43"/>
          <c:tx>
            <c:strRef>
              <c:f>'2021- TUBERC'!$AT$3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TUBERC'!$AT$4:$AT$60</c:f>
            </c:numRef>
          </c:val>
          <c:extLst>
            <c:ext xmlns:c16="http://schemas.microsoft.com/office/drawing/2014/chart" uri="{C3380CC4-5D6E-409C-BE32-E72D297353CC}">
              <c16:uniqueId val="{00000031-8264-42F6-A2F7-EF350951E62D}"/>
            </c:ext>
          </c:extLst>
        </c:ser>
        <c:ser>
          <c:idx val="44"/>
          <c:order val="44"/>
          <c:tx>
            <c:strRef>
              <c:f>'2021- TUBERC'!$AU$3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TUBERC'!$AU$4:$AU$60</c:f>
            </c:numRef>
          </c:val>
          <c:extLst>
            <c:ext xmlns:c16="http://schemas.microsoft.com/office/drawing/2014/chart" uri="{C3380CC4-5D6E-409C-BE32-E72D297353CC}">
              <c16:uniqueId val="{00000032-8264-42F6-A2F7-EF350951E62D}"/>
            </c:ext>
          </c:extLst>
        </c:ser>
        <c:ser>
          <c:idx val="45"/>
          <c:order val="45"/>
          <c:tx>
            <c:strRef>
              <c:f>'2021- TUBERC'!$AV$3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TUBERC'!$AV$4:$AV$60</c:f>
            </c:numRef>
          </c:val>
          <c:extLst>
            <c:ext xmlns:c16="http://schemas.microsoft.com/office/drawing/2014/chart" uri="{C3380CC4-5D6E-409C-BE32-E72D297353CC}">
              <c16:uniqueId val="{00000033-8264-42F6-A2F7-EF350951E62D}"/>
            </c:ext>
          </c:extLst>
        </c:ser>
        <c:ser>
          <c:idx val="46"/>
          <c:order val="46"/>
          <c:tx>
            <c:strRef>
              <c:f>'2021- TUBERC'!$AW$3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TUBERC'!$AW$4:$AW$60</c:f>
            </c:numRef>
          </c:val>
          <c:extLst>
            <c:ext xmlns:c16="http://schemas.microsoft.com/office/drawing/2014/chart" uri="{C3380CC4-5D6E-409C-BE32-E72D297353CC}">
              <c16:uniqueId val="{00000034-8264-42F6-A2F7-EF350951E62D}"/>
            </c:ext>
          </c:extLst>
        </c:ser>
        <c:ser>
          <c:idx val="47"/>
          <c:order val="47"/>
          <c:tx>
            <c:strRef>
              <c:f>'2021- TUBERC'!$AX$3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TUBERC'!$AX$4:$AX$60</c:f>
            </c:numRef>
          </c:val>
          <c:extLst>
            <c:ext xmlns:c16="http://schemas.microsoft.com/office/drawing/2014/chart" uri="{C3380CC4-5D6E-409C-BE32-E72D297353CC}">
              <c16:uniqueId val="{00000035-8264-42F6-A2F7-EF350951E6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19050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000"/>
              <a:t>VIOLENCIA FAM RSAC-2022</a:t>
            </a:r>
          </a:p>
        </c:rich>
      </c:tx>
      <c:layout>
        <c:manualLayout>
          <c:xMode val="edge"/>
          <c:yMode val="edge"/>
          <c:x val="0.30776105522325475"/>
          <c:y val="1.4387982170734125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154267485340474E-2"/>
          <c:y val="8.8692375985583716E-3"/>
          <c:w val="0.97206700502237653"/>
          <c:h val="0.85232173403816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'2021- VIOLEN FAM'!$C$3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FAM'!$C$4:$C$60</c:f>
            </c:numRef>
          </c:val>
          <c:extLst>
            <c:ext xmlns:c16="http://schemas.microsoft.com/office/drawing/2014/chart" uri="{C3380CC4-5D6E-409C-BE32-E72D297353CC}">
              <c16:uniqueId val="{00000000-2ADF-43EB-9F5C-C7BE8F69D07C}"/>
            </c:ext>
          </c:extLst>
        </c:ser>
        <c:ser>
          <c:idx val="1"/>
          <c:order val="1"/>
          <c:tx>
            <c:strRef>
              <c:f>'2021- VIOLEN FAM'!$D$3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FAM'!$D$4:$D$60</c:f>
              <c:numCache>
                <c:formatCode>General</c:formatCode>
                <c:ptCount val="57"/>
                <c:pt idx="2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DF-43EB-9F5C-C7BE8F69D07C}"/>
            </c:ext>
          </c:extLst>
        </c:ser>
        <c:ser>
          <c:idx val="2"/>
          <c:order val="2"/>
          <c:tx>
            <c:strRef>
              <c:f>'2021- VIOLEN FAM'!$E$3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FAM'!$E$4:$E$60</c:f>
            </c:numRef>
          </c:val>
          <c:extLst>
            <c:ext xmlns:c16="http://schemas.microsoft.com/office/drawing/2014/chart" uri="{C3380CC4-5D6E-409C-BE32-E72D297353CC}">
              <c16:uniqueId val="{00000002-2ADF-43EB-9F5C-C7BE8F69D07C}"/>
            </c:ext>
          </c:extLst>
        </c:ser>
        <c:ser>
          <c:idx val="3"/>
          <c:order val="3"/>
          <c:tx>
            <c:strRef>
              <c:f>'2021- VIOLEN FAM'!$F$3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FAM'!$F$4:$F$60</c:f>
            </c:numRef>
          </c:val>
          <c:extLst>
            <c:ext xmlns:c16="http://schemas.microsoft.com/office/drawing/2014/chart" uri="{C3380CC4-5D6E-409C-BE32-E72D297353CC}">
              <c16:uniqueId val="{00000003-2ADF-43EB-9F5C-C7BE8F69D07C}"/>
            </c:ext>
          </c:extLst>
        </c:ser>
        <c:ser>
          <c:idx val="4"/>
          <c:order val="4"/>
          <c:tx>
            <c:strRef>
              <c:f>'2021- VIOLEN FAM'!$G$3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FAM'!$G$4:$G$60</c:f>
            </c:numRef>
          </c:val>
          <c:extLst>
            <c:ext xmlns:c16="http://schemas.microsoft.com/office/drawing/2014/chart" uri="{C3380CC4-5D6E-409C-BE32-E72D297353CC}">
              <c16:uniqueId val="{00000004-2ADF-43EB-9F5C-C7BE8F69D07C}"/>
            </c:ext>
          </c:extLst>
        </c:ser>
        <c:ser>
          <c:idx val="5"/>
          <c:order val="5"/>
          <c:tx>
            <c:strRef>
              <c:f>'2021- VIOLEN FAM'!$H$3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FAM'!$H$4:$H$60</c:f>
            </c:numRef>
          </c:val>
          <c:extLst>
            <c:ext xmlns:c16="http://schemas.microsoft.com/office/drawing/2014/chart" uri="{C3380CC4-5D6E-409C-BE32-E72D297353CC}">
              <c16:uniqueId val="{00000005-2ADF-43EB-9F5C-C7BE8F69D07C}"/>
            </c:ext>
          </c:extLst>
        </c:ser>
        <c:ser>
          <c:idx val="6"/>
          <c:order val="6"/>
          <c:tx>
            <c:strRef>
              <c:f>'2021- VIOLEN FAM'!$I$3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FAM'!$I$4:$I$60</c:f>
            </c:numRef>
          </c:val>
          <c:extLst>
            <c:ext xmlns:c16="http://schemas.microsoft.com/office/drawing/2014/chart" uri="{C3380CC4-5D6E-409C-BE32-E72D297353CC}">
              <c16:uniqueId val="{00000006-2ADF-43EB-9F5C-C7BE8F69D07C}"/>
            </c:ext>
          </c:extLst>
        </c:ser>
        <c:ser>
          <c:idx val="48"/>
          <c:order val="48"/>
          <c:tx>
            <c:strRef>
              <c:f>'2021- VIOLEN FAM'!$AY$3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FAM'!$AY$4:$AY$60</c:f>
            </c:numRef>
          </c:val>
          <c:extLst>
            <c:ext xmlns:c16="http://schemas.microsoft.com/office/drawing/2014/chart" uri="{C3380CC4-5D6E-409C-BE32-E72D297353CC}">
              <c16:uniqueId val="{00000007-2ADF-43EB-9F5C-C7BE8F69D07C}"/>
            </c:ext>
          </c:extLst>
        </c:ser>
        <c:ser>
          <c:idx val="49"/>
          <c:order val="49"/>
          <c:tx>
            <c:strRef>
              <c:f>'2021- VIOLEN FAM'!$AZ$3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FAM'!$AZ$4:$AZ$60</c:f>
            </c:numRef>
          </c:val>
          <c:extLst>
            <c:ext xmlns:c16="http://schemas.microsoft.com/office/drawing/2014/chart" uri="{C3380CC4-5D6E-409C-BE32-E72D297353CC}">
              <c16:uniqueId val="{00000008-2ADF-43EB-9F5C-C7BE8F69D07C}"/>
            </c:ext>
          </c:extLst>
        </c:ser>
        <c:ser>
          <c:idx val="50"/>
          <c:order val="50"/>
          <c:tx>
            <c:strRef>
              <c:f>'2021- VIOLEN FAM'!$BA$3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FAM'!$BA$4:$BA$60</c:f>
            </c:numRef>
          </c:val>
          <c:extLst>
            <c:ext xmlns:c16="http://schemas.microsoft.com/office/drawing/2014/chart" uri="{C3380CC4-5D6E-409C-BE32-E72D297353CC}">
              <c16:uniqueId val="{00000009-2ADF-43EB-9F5C-C7BE8F69D07C}"/>
            </c:ext>
          </c:extLst>
        </c:ser>
        <c:ser>
          <c:idx val="51"/>
          <c:order val="51"/>
          <c:tx>
            <c:strRef>
              <c:f>'2021- VIOLEN FAM'!$BB$3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FAM'!$BB$4:$BB$60</c:f>
            </c:numRef>
          </c:val>
          <c:extLst>
            <c:ext xmlns:c16="http://schemas.microsoft.com/office/drawing/2014/chart" uri="{C3380CC4-5D6E-409C-BE32-E72D297353CC}">
              <c16:uniqueId val="{0000000A-2ADF-43EB-9F5C-C7BE8F69D07C}"/>
            </c:ext>
          </c:extLst>
        </c:ser>
        <c:ser>
          <c:idx val="52"/>
          <c:order val="52"/>
          <c:tx>
            <c:strRef>
              <c:f>'2021- VIOLEN FAM'!$BC$3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FAM'!$BC$4:$BC$60</c:f>
            </c:numRef>
          </c:val>
          <c:extLst>
            <c:ext xmlns:c16="http://schemas.microsoft.com/office/drawing/2014/chart" uri="{C3380CC4-5D6E-409C-BE32-E72D297353CC}">
              <c16:uniqueId val="{0000000B-2ADF-43EB-9F5C-C7BE8F69D07C}"/>
            </c:ext>
          </c:extLst>
        </c:ser>
        <c:ser>
          <c:idx val="53"/>
          <c:order val="53"/>
          <c:tx>
            <c:strRef>
              <c:f>'2021- VIOLEN FAM'!$BD$3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FAM'!$BD$4:$BD$60</c:f>
              <c:numCache>
                <c:formatCode>General</c:formatCode>
                <c:ptCount val="5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ADF-43EB-9F5C-C7BE8F69D07C}"/>
            </c:ext>
          </c:extLst>
        </c:ser>
        <c:ser>
          <c:idx val="7"/>
          <c:order val="7"/>
          <c:tx>
            <c:strRef>
              <c:f>'2021- VIOLEN FAM'!$J$3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FAM'!$J$4:$J$60</c:f>
            </c:numRef>
          </c:val>
          <c:extLst>
            <c:ext xmlns:c16="http://schemas.microsoft.com/office/drawing/2014/chart" uri="{C3380CC4-5D6E-409C-BE32-E72D297353CC}">
              <c16:uniqueId val="{0000000D-2ADF-43EB-9F5C-C7BE8F69D07C}"/>
            </c:ext>
          </c:extLst>
        </c:ser>
        <c:ser>
          <c:idx val="8"/>
          <c:order val="8"/>
          <c:tx>
            <c:strRef>
              <c:f>'2021- VIOLEN FAM'!$K$3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FAM'!$K$4:$K$60</c:f>
            </c:numRef>
          </c:val>
          <c:extLst>
            <c:ext xmlns:c16="http://schemas.microsoft.com/office/drawing/2014/chart" uri="{C3380CC4-5D6E-409C-BE32-E72D297353CC}">
              <c16:uniqueId val="{0000000E-2ADF-43EB-9F5C-C7BE8F69D07C}"/>
            </c:ext>
          </c:extLst>
        </c:ser>
        <c:ser>
          <c:idx val="9"/>
          <c:order val="9"/>
          <c:tx>
            <c:strRef>
              <c:f>'2021- VIOLEN FAM'!$L$3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FAM'!$L$4:$L$60</c:f>
            </c:numRef>
          </c:val>
          <c:extLst>
            <c:ext xmlns:c16="http://schemas.microsoft.com/office/drawing/2014/chart" uri="{C3380CC4-5D6E-409C-BE32-E72D297353CC}">
              <c16:uniqueId val="{0000000F-2ADF-43EB-9F5C-C7BE8F69D07C}"/>
            </c:ext>
          </c:extLst>
        </c:ser>
        <c:ser>
          <c:idx val="10"/>
          <c:order val="10"/>
          <c:tx>
            <c:strRef>
              <c:f>'2021- VIOLEN FAM'!$M$3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FAM'!$M$4:$M$60</c:f>
            </c:numRef>
          </c:val>
          <c:extLst>
            <c:ext xmlns:c16="http://schemas.microsoft.com/office/drawing/2014/chart" uri="{C3380CC4-5D6E-409C-BE32-E72D297353CC}">
              <c16:uniqueId val="{00000010-2ADF-43EB-9F5C-C7BE8F69D07C}"/>
            </c:ext>
          </c:extLst>
        </c:ser>
        <c:ser>
          <c:idx val="11"/>
          <c:order val="11"/>
          <c:tx>
            <c:strRef>
              <c:f>'2021- VIOLEN FAM'!$N$3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FAM'!$N$4:$N$60</c:f>
            </c:numRef>
          </c:val>
          <c:extLst>
            <c:ext xmlns:c16="http://schemas.microsoft.com/office/drawing/2014/chart" uri="{C3380CC4-5D6E-409C-BE32-E72D297353CC}">
              <c16:uniqueId val="{00000011-2ADF-43EB-9F5C-C7BE8F69D07C}"/>
            </c:ext>
          </c:extLst>
        </c:ser>
        <c:ser>
          <c:idx val="12"/>
          <c:order val="12"/>
          <c:tx>
            <c:strRef>
              <c:f>'2021- VIOLEN FAM'!$O$3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FAM'!$O$4:$O$60</c:f>
            </c:numRef>
          </c:val>
          <c:extLst>
            <c:ext xmlns:c16="http://schemas.microsoft.com/office/drawing/2014/chart" uri="{C3380CC4-5D6E-409C-BE32-E72D297353CC}">
              <c16:uniqueId val="{00000012-2ADF-43EB-9F5C-C7BE8F69D07C}"/>
            </c:ext>
          </c:extLst>
        </c:ser>
        <c:ser>
          <c:idx val="13"/>
          <c:order val="13"/>
          <c:tx>
            <c:strRef>
              <c:f>'2021- VIOLEN FAM'!$P$3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FAM'!$P$4:$P$60</c:f>
            </c:numRef>
          </c:val>
          <c:extLst>
            <c:ext xmlns:c16="http://schemas.microsoft.com/office/drawing/2014/chart" uri="{C3380CC4-5D6E-409C-BE32-E72D297353CC}">
              <c16:uniqueId val="{00000013-2ADF-43EB-9F5C-C7BE8F69D07C}"/>
            </c:ext>
          </c:extLst>
        </c:ser>
        <c:ser>
          <c:idx val="14"/>
          <c:order val="14"/>
          <c:tx>
            <c:strRef>
              <c:f>'2021- VIOLEN FAM'!$Q$3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FAM'!$Q$4:$Q$60</c:f>
            </c:numRef>
          </c:val>
          <c:extLst>
            <c:ext xmlns:c16="http://schemas.microsoft.com/office/drawing/2014/chart" uri="{C3380CC4-5D6E-409C-BE32-E72D297353CC}">
              <c16:uniqueId val="{00000014-2ADF-43EB-9F5C-C7BE8F69D07C}"/>
            </c:ext>
          </c:extLst>
        </c:ser>
        <c:ser>
          <c:idx val="15"/>
          <c:order val="15"/>
          <c:tx>
            <c:strRef>
              <c:f>'2021- VIOLEN FAM'!$R$3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FAM'!$R$4:$R$60</c:f>
            </c:numRef>
          </c:val>
          <c:extLst>
            <c:ext xmlns:c16="http://schemas.microsoft.com/office/drawing/2014/chart" uri="{C3380CC4-5D6E-409C-BE32-E72D297353CC}">
              <c16:uniqueId val="{00000015-2ADF-43EB-9F5C-C7BE8F69D07C}"/>
            </c:ext>
          </c:extLst>
        </c:ser>
        <c:ser>
          <c:idx val="16"/>
          <c:order val="16"/>
          <c:tx>
            <c:strRef>
              <c:f>'2021- VIOLEN FAM'!$S$3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FAM'!$S$4:$S$60</c:f>
            </c:numRef>
          </c:val>
          <c:extLst>
            <c:ext xmlns:c16="http://schemas.microsoft.com/office/drawing/2014/chart" uri="{C3380CC4-5D6E-409C-BE32-E72D297353CC}">
              <c16:uniqueId val="{00000016-2ADF-43EB-9F5C-C7BE8F69D07C}"/>
            </c:ext>
          </c:extLst>
        </c:ser>
        <c:ser>
          <c:idx val="17"/>
          <c:order val="17"/>
          <c:tx>
            <c:strRef>
              <c:f>'2021- VIOLEN FAM'!$T$3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FAM'!$T$4:$T$60</c:f>
            </c:numRef>
          </c:val>
          <c:extLst>
            <c:ext xmlns:c16="http://schemas.microsoft.com/office/drawing/2014/chart" uri="{C3380CC4-5D6E-409C-BE32-E72D297353CC}">
              <c16:uniqueId val="{00000017-2ADF-43EB-9F5C-C7BE8F69D07C}"/>
            </c:ext>
          </c:extLst>
        </c:ser>
        <c:ser>
          <c:idx val="18"/>
          <c:order val="18"/>
          <c:tx>
            <c:strRef>
              <c:f>'2021- VIOLEN FAM'!$U$3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FAM'!$U$4:$U$60</c:f>
            </c:numRef>
          </c:val>
          <c:extLst>
            <c:ext xmlns:c16="http://schemas.microsoft.com/office/drawing/2014/chart" uri="{C3380CC4-5D6E-409C-BE32-E72D297353CC}">
              <c16:uniqueId val="{00000018-2ADF-43EB-9F5C-C7BE8F69D07C}"/>
            </c:ext>
          </c:extLst>
        </c:ser>
        <c:ser>
          <c:idx val="19"/>
          <c:order val="19"/>
          <c:tx>
            <c:strRef>
              <c:f>'2021- VIOLEN FAM'!$V$3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FAM'!$V$4:$V$60</c:f>
            </c:numRef>
          </c:val>
          <c:extLst>
            <c:ext xmlns:c16="http://schemas.microsoft.com/office/drawing/2014/chart" uri="{C3380CC4-5D6E-409C-BE32-E72D297353CC}">
              <c16:uniqueId val="{00000019-2ADF-43EB-9F5C-C7BE8F69D07C}"/>
            </c:ext>
          </c:extLst>
        </c:ser>
        <c:ser>
          <c:idx val="20"/>
          <c:order val="20"/>
          <c:tx>
            <c:strRef>
              <c:f>'2021- VIOLEN FAM'!$W$3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FAM'!$W$4:$W$60</c:f>
            </c:numRef>
          </c:val>
          <c:extLst>
            <c:ext xmlns:c16="http://schemas.microsoft.com/office/drawing/2014/chart" uri="{C3380CC4-5D6E-409C-BE32-E72D297353CC}">
              <c16:uniqueId val="{0000001A-2ADF-43EB-9F5C-C7BE8F69D07C}"/>
            </c:ext>
          </c:extLst>
        </c:ser>
        <c:ser>
          <c:idx val="21"/>
          <c:order val="21"/>
          <c:tx>
            <c:strRef>
              <c:f>'2021- VIOLEN FAM'!$X$3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B-2ADF-43EB-9F5C-C7BE8F69D07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FAM'!$X$4:$X$60</c:f>
            </c:numRef>
          </c:val>
          <c:extLst>
            <c:ext xmlns:c16="http://schemas.microsoft.com/office/drawing/2014/chart" uri="{C3380CC4-5D6E-409C-BE32-E72D297353CC}">
              <c16:uniqueId val="{0000001C-2ADF-43EB-9F5C-C7BE8F69D07C}"/>
            </c:ext>
          </c:extLst>
        </c:ser>
        <c:ser>
          <c:idx val="22"/>
          <c:order val="22"/>
          <c:tx>
            <c:strRef>
              <c:f>'2021- VIOLEN FAM'!$Y$3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FAM'!$Y$4:$Y$60</c:f>
            </c:numRef>
          </c:val>
          <c:extLst>
            <c:ext xmlns:c16="http://schemas.microsoft.com/office/drawing/2014/chart" uri="{C3380CC4-5D6E-409C-BE32-E72D297353CC}">
              <c16:uniqueId val="{0000001D-2ADF-43EB-9F5C-C7BE8F69D07C}"/>
            </c:ext>
          </c:extLst>
        </c:ser>
        <c:ser>
          <c:idx val="23"/>
          <c:order val="23"/>
          <c:tx>
            <c:strRef>
              <c:f>'2021- VIOLEN FAM'!$Z$3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FAM'!$Z$4:$Z$60</c:f>
            </c:numRef>
          </c:val>
          <c:extLst>
            <c:ext xmlns:c16="http://schemas.microsoft.com/office/drawing/2014/chart" uri="{C3380CC4-5D6E-409C-BE32-E72D297353CC}">
              <c16:uniqueId val="{0000001E-2ADF-43EB-9F5C-C7BE8F69D07C}"/>
            </c:ext>
          </c:extLst>
        </c:ser>
        <c:ser>
          <c:idx val="24"/>
          <c:order val="24"/>
          <c:tx>
            <c:strRef>
              <c:f>'2021- VIOLEN FAM'!$AA$3</c:f>
              <c:strCache>
                <c:ptCount val="1"/>
                <c:pt idx="0">
                  <c:v>SEM 24</c:v>
                </c:pt>
              </c:strCache>
            </c:strRef>
          </c:tx>
          <c:spPr>
            <a:solidFill>
              <a:srgbClr val="FE500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FAM'!$AA$4:$AA$60</c:f>
            </c:numRef>
          </c:val>
          <c:extLst>
            <c:ext xmlns:c16="http://schemas.microsoft.com/office/drawing/2014/chart" uri="{C3380CC4-5D6E-409C-BE32-E72D297353CC}">
              <c16:uniqueId val="{0000001F-2ADF-43EB-9F5C-C7BE8F69D07C}"/>
            </c:ext>
          </c:extLst>
        </c:ser>
        <c:ser>
          <c:idx val="25"/>
          <c:order val="25"/>
          <c:tx>
            <c:strRef>
              <c:f>'2021- VIOLEN FAM'!$AB$3</c:f>
              <c:strCache>
                <c:ptCount val="1"/>
                <c:pt idx="0">
                  <c:v>SEM 25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FAM'!$AB$4:$AB$60</c:f>
            </c:numRef>
          </c:val>
          <c:extLst>
            <c:ext xmlns:c16="http://schemas.microsoft.com/office/drawing/2014/chart" uri="{C3380CC4-5D6E-409C-BE32-E72D297353CC}">
              <c16:uniqueId val="{00000020-2ADF-43EB-9F5C-C7BE8F69D07C}"/>
            </c:ext>
          </c:extLst>
        </c:ser>
        <c:ser>
          <c:idx val="26"/>
          <c:order val="26"/>
          <c:tx>
            <c:strRef>
              <c:f>'2021- VIOLEN FAM'!$AC$3</c:f>
              <c:strCache>
                <c:ptCount val="1"/>
                <c:pt idx="0">
                  <c:v>SEM 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FAM'!$AC$4:$AC$60</c:f>
            </c:numRef>
          </c:val>
          <c:extLst>
            <c:ext xmlns:c16="http://schemas.microsoft.com/office/drawing/2014/chart" uri="{C3380CC4-5D6E-409C-BE32-E72D297353CC}">
              <c16:uniqueId val="{00000021-2ADF-43EB-9F5C-C7BE8F69D07C}"/>
            </c:ext>
          </c:extLst>
        </c:ser>
        <c:ser>
          <c:idx val="27"/>
          <c:order val="27"/>
          <c:tx>
            <c:strRef>
              <c:f>'2021- VIOLEN FAM'!$AD$3</c:f>
              <c:strCache>
                <c:ptCount val="1"/>
                <c:pt idx="0">
                  <c:v>SEM 27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FAM'!$AD$4:$AD$60</c:f>
            </c:numRef>
          </c:val>
          <c:extLst>
            <c:ext xmlns:c16="http://schemas.microsoft.com/office/drawing/2014/chart" uri="{C3380CC4-5D6E-409C-BE32-E72D297353CC}">
              <c16:uniqueId val="{00000022-2ADF-43EB-9F5C-C7BE8F69D07C}"/>
            </c:ext>
          </c:extLst>
        </c:ser>
        <c:ser>
          <c:idx val="28"/>
          <c:order val="28"/>
          <c:tx>
            <c:strRef>
              <c:f>'2021- VIOLEN FAM'!$AE$3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FAM'!$AE$4:$AE$60</c:f>
            </c:numRef>
          </c:val>
          <c:extLst>
            <c:ext xmlns:c16="http://schemas.microsoft.com/office/drawing/2014/chart" uri="{C3380CC4-5D6E-409C-BE32-E72D297353CC}">
              <c16:uniqueId val="{00000023-2ADF-43EB-9F5C-C7BE8F69D07C}"/>
            </c:ext>
          </c:extLst>
        </c:ser>
        <c:ser>
          <c:idx val="29"/>
          <c:order val="29"/>
          <c:tx>
            <c:strRef>
              <c:f>'2021- VIOLEN FAM'!$AF$3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FAM'!$AF$4:$AF$60</c:f>
            </c:numRef>
          </c:val>
          <c:extLst>
            <c:ext xmlns:c16="http://schemas.microsoft.com/office/drawing/2014/chart" uri="{C3380CC4-5D6E-409C-BE32-E72D297353CC}">
              <c16:uniqueId val="{00000024-2ADF-43EB-9F5C-C7BE8F69D07C}"/>
            </c:ext>
          </c:extLst>
        </c:ser>
        <c:ser>
          <c:idx val="30"/>
          <c:order val="30"/>
          <c:tx>
            <c:strRef>
              <c:f>'2021- VIOLEN FAM'!$AG$3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FAM'!$AG$4:$AG$60</c:f>
            </c:numRef>
          </c:val>
          <c:extLst>
            <c:ext xmlns:c16="http://schemas.microsoft.com/office/drawing/2014/chart" uri="{C3380CC4-5D6E-409C-BE32-E72D297353CC}">
              <c16:uniqueId val="{00000025-2ADF-43EB-9F5C-C7BE8F69D07C}"/>
            </c:ext>
          </c:extLst>
        </c:ser>
        <c:ser>
          <c:idx val="31"/>
          <c:order val="31"/>
          <c:tx>
            <c:strRef>
              <c:f>'2021- VIOLEN FAM'!$AH$3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FAM'!$AH$4:$AH$60</c:f>
            </c:numRef>
          </c:val>
          <c:extLst>
            <c:ext xmlns:c16="http://schemas.microsoft.com/office/drawing/2014/chart" uri="{C3380CC4-5D6E-409C-BE32-E72D297353CC}">
              <c16:uniqueId val="{00000026-2ADF-43EB-9F5C-C7BE8F69D07C}"/>
            </c:ext>
          </c:extLst>
        </c:ser>
        <c:ser>
          <c:idx val="32"/>
          <c:order val="32"/>
          <c:tx>
            <c:strRef>
              <c:f>'2021- VIOLEN FAM'!$AI$3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FAM'!$AI$4:$AI$60</c:f>
            </c:numRef>
          </c:val>
          <c:extLst>
            <c:ext xmlns:c16="http://schemas.microsoft.com/office/drawing/2014/chart" uri="{C3380CC4-5D6E-409C-BE32-E72D297353CC}">
              <c16:uniqueId val="{00000027-2ADF-43EB-9F5C-C7BE8F69D07C}"/>
            </c:ext>
          </c:extLst>
        </c:ser>
        <c:ser>
          <c:idx val="33"/>
          <c:order val="33"/>
          <c:tx>
            <c:strRef>
              <c:f>'2021- VIOLEN FAM'!$AJ$3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FAM'!$AJ$4:$AJ$60</c:f>
            </c:numRef>
          </c:val>
          <c:extLst>
            <c:ext xmlns:c16="http://schemas.microsoft.com/office/drawing/2014/chart" uri="{C3380CC4-5D6E-409C-BE32-E72D297353CC}">
              <c16:uniqueId val="{00000028-2ADF-43EB-9F5C-C7BE8F69D07C}"/>
            </c:ext>
          </c:extLst>
        </c:ser>
        <c:ser>
          <c:idx val="34"/>
          <c:order val="34"/>
          <c:tx>
            <c:strRef>
              <c:f>'2021- VIOLEN FAM'!$AK$3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FAM'!$AK$4:$AK$60</c:f>
            </c:numRef>
          </c:val>
          <c:extLst>
            <c:ext xmlns:c16="http://schemas.microsoft.com/office/drawing/2014/chart" uri="{C3380CC4-5D6E-409C-BE32-E72D297353CC}">
              <c16:uniqueId val="{00000029-2ADF-43EB-9F5C-C7BE8F69D07C}"/>
            </c:ext>
          </c:extLst>
        </c:ser>
        <c:ser>
          <c:idx val="35"/>
          <c:order val="35"/>
          <c:tx>
            <c:strRef>
              <c:f>'2021- VIOLEN FAM'!$AL$3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FAM'!$AL$4:$AL$60</c:f>
            </c:numRef>
          </c:val>
          <c:extLst>
            <c:ext xmlns:c16="http://schemas.microsoft.com/office/drawing/2014/chart" uri="{C3380CC4-5D6E-409C-BE32-E72D297353CC}">
              <c16:uniqueId val="{0000002A-2ADF-43EB-9F5C-C7BE8F69D07C}"/>
            </c:ext>
          </c:extLst>
        </c:ser>
        <c:ser>
          <c:idx val="36"/>
          <c:order val="36"/>
          <c:tx>
            <c:strRef>
              <c:f>'2021- VIOLEN FAM'!$AM$3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FAM'!$AM$4:$AM$60</c:f>
            </c:numRef>
          </c:val>
          <c:extLst>
            <c:ext xmlns:c16="http://schemas.microsoft.com/office/drawing/2014/chart" uri="{C3380CC4-5D6E-409C-BE32-E72D297353CC}">
              <c16:uniqueId val="{0000002B-2ADF-43EB-9F5C-C7BE8F69D07C}"/>
            </c:ext>
          </c:extLst>
        </c:ser>
        <c:ser>
          <c:idx val="37"/>
          <c:order val="37"/>
          <c:tx>
            <c:strRef>
              <c:f>'2021- VIOLEN FAM'!$AN$3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FAM'!$AN$4:$AN$60</c:f>
            </c:numRef>
          </c:val>
          <c:extLst>
            <c:ext xmlns:c16="http://schemas.microsoft.com/office/drawing/2014/chart" uri="{C3380CC4-5D6E-409C-BE32-E72D297353CC}">
              <c16:uniqueId val="{0000002C-2ADF-43EB-9F5C-C7BE8F69D07C}"/>
            </c:ext>
          </c:extLst>
        </c:ser>
        <c:ser>
          <c:idx val="38"/>
          <c:order val="38"/>
          <c:tx>
            <c:strRef>
              <c:f>'2021- VIOLEN FAM'!$AO$3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FAM'!$AO$4:$AO$60</c:f>
            </c:numRef>
          </c:val>
          <c:extLst>
            <c:ext xmlns:c16="http://schemas.microsoft.com/office/drawing/2014/chart" uri="{C3380CC4-5D6E-409C-BE32-E72D297353CC}">
              <c16:uniqueId val="{0000002D-2ADF-43EB-9F5C-C7BE8F69D07C}"/>
            </c:ext>
          </c:extLst>
        </c:ser>
        <c:ser>
          <c:idx val="39"/>
          <c:order val="39"/>
          <c:tx>
            <c:strRef>
              <c:f>'2021- VIOLEN FAM'!$AP$3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FAM'!$AP$4:$AP$60</c:f>
            </c:numRef>
          </c:val>
          <c:extLst>
            <c:ext xmlns:c16="http://schemas.microsoft.com/office/drawing/2014/chart" uri="{C3380CC4-5D6E-409C-BE32-E72D297353CC}">
              <c16:uniqueId val="{0000002E-2ADF-43EB-9F5C-C7BE8F69D07C}"/>
            </c:ext>
          </c:extLst>
        </c:ser>
        <c:ser>
          <c:idx val="40"/>
          <c:order val="40"/>
          <c:tx>
            <c:strRef>
              <c:f>'2021- VIOLEN FAM'!$AQ$3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FAM'!$AQ$4:$AQ$60</c:f>
            </c:numRef>
          </c:val>
          <c:extLst>
            <c:ext xmlns:c16="http://schemas.microsoft.com/office/drawing/2014/chart" uri="{C3380CC4-5D6E-409C-BE32-E72D297353CC}">
              <c16:uniqueId val="{0000002F-2ADF-43EB-9F5C-C7BE8F69D07C}"/>
            </c:ext>
          </c:extLst>
        </c:ser>
        <c:ser>
          <c:idx val="41"/>
          <c:order val="41"/>
          <c:tx>
            <c:strRef>
              <c:f>'2021- VIOLEN FAM'!$AR$3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FAM'!$AR$4:$AR$60</c:f>
            </c:numRef>
          </c:val>
          <c:extLst>
            <c:ext xmlns:c16="http://schemas.microsoft.com/office/drawing/2014/chart" uri="{C3380CC4-5D6E-409C-BE32-E72D297353CC}">
              <c16:uniqueId val="{00000030-2ADF-43EB-9F5C-C7BE8F69D07C}"/>
            </c:ext>
          </c:extLst>
        </c:ser>
        <c:ser>
          <c:idx val="42"/>
          <c:order val="42"/>
          <c:tx>
            <c:strRef>
              <c:f>'2021- VIOLEN FAM'!$AS$3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FAM'!$AS$4:$AS$60</c:f>
            </c:numRef>
          </c:val>
          <c:extLst>
            <c:ext xmlns:c16="http://schemas.microsoft.com/office/drawing/2014/chart" uri="{C3380CC4-5D6E-409C-BE32-E72D297353CC}">
              <c16:uniqueId val="{00000031-2ADF-43EB-9F5C-C7BE8F69D07C}"/>
            </c:ext>
          </c:extLst>
        </c:ser>
        <c:ser>
          <c:idx val="43"/>
          <c:order val="43"/>
          <c:tx>
            <c:strRef>
              <c:f>'2021- VIOLEN FAM'!$AT$3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FAM'!$AT$4:$AT$60</c:f>
            </c:numRef>
          </c:val>
          <c:extLst>
            <c:ext xmlns:c16="http://schemas.microsoft.com/office/drawing/2014/chart" uri="{C3380CC4-5D6E-409C-BE32-E72D297353CC}">
              <c16:uniqueId val="{00000032-2ADF-43EB-9F5C-C7BE8F69D07C}"/>
            </c:ext>
          </c:extLst>
        </c:ser>
        <c:ser>
          <c:idx val="44"/>
          <c:order val="44"/>
          <c:tx>
            <c:strRef>
              <c:f>'2021- VIOLEN FAM'!$AU$3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FAM'!$AU$4:$AU$60</c:f>
            </c:numRef>
          </c:val>
          <c:extLst>
            <c:ext xmlns:c16="http://schemas.microsoft.com/office/drawing/2014/chart" uri="{C3380CC4-5D6E-409C-BE32-E72D297353CC}">
              <c16:uniqueId val="{00000033-2ADF-43EB-9F5C-C7BE8F69D07C}"/>
            </c:ext>
          </c:extLst>
        </c:ser>
        <c:ser>
          <c:idx val="45"/>
          <c:order val="45"/>
          <c:tx>
            <c:strRef>
              <c:f>'2021- VIOLEN FAM'!$AV$3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FAM'!$AV$4:$AV$60</c:f>
            </c:numRef>
          </c:val>
          <c:extLst>
            <c:ext xmlns:c16="http://schemas.microsoft.com/office/drawing/2014/chart" uri="{C3380CC4-5D6E-409C-BE32-E72D297353CC}">
              <c16:uniqueId val="{00000034-2ADF-43EB-9F5C-C7BE8F69D07C}"/>
            </c:ext>
          </c:extLst>
        </c:ser>
        <c:ser>
          <c:idx val="46"/>
          <c:order val="46"/>
          <c:tx>
            <c:strRef>
              <c:f>'2021- VIOLEN FAM'!$AW$3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FAM'!$AW$4:$AW$60</c:f>
            </c:numRef>
          </c:val>
          <c:extLst>
            <c:ext xmlns:c16="http://schemas.microsoft.com/office/drawing/2014/chart" uri="{C3380CC4-5D6E-409C-BE32-E72D297353CC}">
              <c16:uniqueId val="{00000035-2ADF-43EB-9F5C-C7BE8F69D07C}"/>
            </c:ext>
          </c:extLst>
        </c:ser>
        <c:ser>
          <c:idx val="47"/>
          <c:order val="47"/>
          <c:tx>
            <c:strRef>
              <c:f>'2021- VIOLEN FAM'!$AX$3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VIOLEN FAM'!$B$4:$B$60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'2021- VIOLEN FAM'!$AX$4:$AX$60</c:f>
            </c:numRef>
          </c:val>
          <c:extLst>
            <c:ext xmlns:c16="http://schemas.microsoft.com/office/drawing/2014/chart" uri="{C3380CC4-5D6E-409C-BE32-E72D297353CC}">
              <c16:uniqueId val="{00000036-2ADF-43EB-9F5C-C7BE8F69D0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591429805290452"/>
          <c:y val="0.96505567508535395"/>
          <c:w val="0.20885840193383531"/>
          <c:h val="2.91845205484422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28575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000"/>
              <a:t>ACCIDENTES DE TRANSITO RSAC-2022</a:t>
            </a:r>
          </a:p>
        </c:rich>
      </c:tx>
      <c:layout>
        <c:manualLayout>
          <c:xMode val="edge"/>
          <c:yMode val="edge"/>
          <c:x val="0.19673178390014956"/>
          <c:y val="1.2779656427063657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'2021- ACCID D TRANS'!$C$3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TRANS'!$C$4:$C$60</c:f>
            </c:numRef>
          </c:val>
          <c:extLst>
            <c:ext xmlns:c16="http://schemas.microsoft.com/office/drawing/2014/chart" uri="{C3380CC4-5D6E-409C-BE32-E72D297353CC}">
              <c16:uniqueId val="{00000000-020A-449F-A5B3-76682A872DE4}"/>
            </c:ext>
          </c:extLst>
        </c:ser>
        <c:ser>
          <c:idx val="1"/>
          <c:order val="1"/>
          <c:tx>
            <c:strRef>
              <c:f>'2021- ACCID D TRANS'!$D$3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TRANS'!$D$4:$D$60</c:f>
              <c:numCache>
                <c:formatCode>General</c:formatCode>
                <c:ptCount val="57"/>
                <c:pt idx="11">
                  <c:v>1</c:v>
                </c:pt>
                <c:pt idx="22">
                  <c:v>1</c:v>
                </c:pt>
                <c:pt idx="27">
                  <c:v>1</c:v>
                </c:pt>
                <c:pt idx="3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0A-449F-A5B3-76682A872DE4}"/>
            </c:ext>
          </c:extLst>
        </c:ser>
        <c:ser>
          <c:idx val="2"/>
          <c:order val="2"/>
          <c:tx>
            <c:strRef>
              <c:f>'2021- ACCID D TRANS'!$E$3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TRANS'!$E$4:$E$60</c:f>
            </c:numRef>
          </c:val>
          <c:extLst>
            <c:ext xmlns:c16="http://schemas.microsoft.com/office/drawing/2014/chart" uri="{C3380CC4-5D6E-409C-BE32-E72D297353CC}">
              <c16:uniqueId val="{00000002-020A-449F-A5B3-76682A872DE4}"/>
            </c:ext>
          </c:extLst>
        </c:ser>
        <c:ser>
          <c:idx val="3"/>
          <c:order val="3"/>
          <c:tx>
            <c:strRef>
              <c:f>'2021- ACCID D TRANS'!$F$3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TRANS'!$F$4:$F$60</c:f>
            </c:numRef>
          </c:val>
          <c:extLst>
            <c:ext xmlns:c16="http://schemas.microsoft.com/office/drawing/2014/chart" uri="{C3380CC4-5D6E-409C-BE32-E72D297353CC}">
              <c16:uniqueId val="{00000003-020A-449F-A5B3-76682A872DE4}"/>
            </c:ext>
          </c:extLst>
        </c:ser>
        <c:ser>
          <c:idx val="4"/>
          <c:order val="4"/>
          <c:tx>
            <c:strRef>
              <c:f>'2021- ACCID D TRANS'!$G$3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TRANS'!$G$4:$G$60</c:f>
            </c:numRef>
          </c:val>
          <c:extLst>
            <c:ext xmlns:c16="http://schemas.microsoft.com/office/drawing/2014/chart" uri="{C3380CC4-5D6E-409C-BE32-E72D297353CC}">
              <c16:uniqueId val="{00000004-020A-449F-A5B3-76682A872DE4}"/>
            </c:ext>
          </c:extLst>
        </c:ser>
        <c:ser>
          <c:idx val="5"/>
          <c:order val="5"/>
          <c:tx>
            <c:strRef>
              <c:f>'2021- ACCID D TRANS'!$H$3</c:f>
              <c:strCache>
                <c:ptCount val="1"/>
                <c:pt idx="0">
                  <c:v>SEM 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TRANS'!$H$4:$H$60</c:f>
            </c:numRef>
          </c:val>
          <c:extLst>
            <c:ext xmlns:c16="http://schemas.microsoft.com/office/drawing/2014/chart" uri="{C3380CC4-5D6E-409C-BE32-E72D297353CC}">
              <c16:uniqueId val="{00000005-020A-449F-A5B3-76682A872DE4}"/>
            </c:ext>
          </c:extLst>
        </c:ser>
        <c:ser>
          <c:idx val="6"/>
          <c:order val="6"/>
          <c:tx>
            <c:strRef>
              <c:f>'2021- ACCID D TRANS'!$I$3</c:f>
              <c:strCache>
                <c:ptCount val="1"/>
                <c:pt idx="0">
                  <c:v>SEM 6</c:v>
                </c:pt>
              </c:strCache>
            </c:strRef>
          </c:tx>
          <c:spPr>
            <a:solidFill>
              <a:srgbClr val="FE500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0"/>
            <c:invertIfNegative val="0"/>
            <c:bubble3D val="0"/>
            <c:spPr>
              <a:solidFill>
                <a:srgbClr val="FF33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020A-449F-A5B3-76682A872D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TRANS'!$I$4:$I$60</c:f>
            </c:numRef>
          </c:val>
          <c:extLst>
            <c:ext xmlns:c16="http://schemas.microsoft.com/office/drawing/2014/chart" uri="{C3380CC4-5D6E-409C-BE32-E72D297353CC}">
              <c16:uniqueId val="{00000008-020A-449F-A5B3-76682A872DE4}"/>
            </c:ext>
          </c:extLst>
        </c:ser>
        <c:ser>
          <c:idx val="7"/>
          <c:order val="7"/>
          <c:tx>
            <c:strRef>
              <c:f>'2021- ACCID D TRANS'!$J$3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TRANS'!$J$4:$J$60</c:f>
            </c:numRef>
          </c:val>
          <c:extLst>
            <c:ext xmlns:c16="http://schemas.microsoft.com/office/drawing/2014/chart" uri="{C3380CC4-5D6E-409C-BE32-E72D297353CC}">
              <c16:uniqueId val="{00000009-020A-449F-A5B3-76682A872DE4}"/>
            </c:ext>
          </c:extLst>
        </c:ser>
        <c:ser>
          <c:idx val="8"/>
          <c:order val="8"/>
          <c:tx>
            <c:strRef>
              <c:f>'2021- ACCID D TRANS'!$K$3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TRANS'!$K$4:$K$60</c:f>
            </c:numRef>
          </c:val>
          <c:extLst>
            <c:ext xmlns:c16="http://schemas.microsoft.com/office/drawing/2014/chart" uri="{C3380CC4-5D6E-409C-BE32-E72D297353CC}">
              <c16:uniqueId val="{0000000A-020A-449F-A5B3-76682A872DE4}"/>
            </c:ext>
          </c:extLst>
        </c:ser>
        <c:ser>
          <c:idx val="9"/>
          <c:order val="9"/>
          <c:tx>
            <c:strRef>
              <c:f>'2021- ACCID D TRANS'!$L$3</c:f>
              <c:strCache>
                <c:ptCount val="1"/>
                <c:pt idx="0">
                  <c:v>SEM 9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TRANS'!$L$4:$L$60</c:f>
            </c:numRef>
          </c:val>
          <c:extLst>
            <c:ext xmlns:c16="http://schemas.microsoft.com/office/drawing/2014/chart" uri="{C3380CC4-5D6E-409C-BE32-E72D297353CC}">
              <c16:uniqueId val="{0000000B-020A-449F-A5B3-76682A872DE4}"/>
            </c:ext>
          </c:extLst>
        </c:ser>
        <c:ser>
          <c:idx val="10"/>
          <c:order val="10"/>
          <c:tx>
            <c:strRef>
              <c:f>'2021- ACCID D TRANS'!$M$3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TRANS'!$M$4:$M$60</c:f>
            </c:numRef>
          </c:val>
          <c:extLst>
            <c:ext xmlns:c16="http://schemas.microsoft.com/office/drawing/2014/chart" uri="{C3380CC4-5D6E-409C-BE32-E72D297353CC}">
              <c16:uniqueId val="{0000000C-020A-449F-A5B3-76682A872DE4}"/>
            </c:ext>
          </c:extLst>
        </c:ser>
        <c:ser>
          <c:idx val="11"/>
          <c:order val="11"/>
          <c:tx>
            <c:strRef>
              <c:f>'2021- ACCID D TRANS'!$N$3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TRANS'!$N$4:$N$60</c:f>
            </c:numRef>
          </c:val>
          <c:extLst>
            <c:ext xmlns:c16="http://schemas.microsoft.com/office/drawing/2014/chart" uri="{C3380CC4-5D6E-409C-BE32-E72D297353CC}">
              <c16:uniqueId val="{0000000D-020A-449F-A5B3-76682A872DE4}"/>
            </c:ext>
          </c:extLst>
        </c:ser>
        <c:ser>
          <c:idx val="12"/>
          <c:order val="12"/>
          <c:tx>
            <c:strRef>
              <c:f>'2021- ACCID D TRANS'!$O$3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TRANS'!$O$4:$O$60</c:f>
            </c:numRef>
          </c:val>
          <c:extLst>
            <c:ext xmlns:c16="http://schemas.microsoft.com/office/drawing/2014/chart" uri="{C3380CC4-5D6E-409C-BE32-E72D297353CC}">
              <c16:uniqueId val="{0000000E-020A-449F-A5B3-76682A872DE4}"/>
            </c:ext>
          </c:extLst>
        </c:ser>
        <c:ser>
          <c:idx val="13"/>
          <c:order val="13"/>
          <c:tx>
            <c:strRef>
              <c:f>'2021- ACCID D TRANS'!$P$3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TRANS'!$P$4:$P$60</c:f>
            </c:numRef>
          </c:val>
          <c:extLst>
            <c:ext xmlns:c16="http://schemas.microsoft.com/office/drawing/2014/chart" uri="{C3380CC4-5D6E-409C-BE32-E72D297353CC}">
              <c16:uniqueId val="{0000000F-020A-449F-A5B3-76682A872DE4}"/>
            </c:ext>
          </c:extLst>
        </c:ser>
        <c:ser>
          <c:idx val="14"/>
          <c:order val="14"/>
          <c:tx>
            <c:strRef>
              <c:f>'2021- ACCID D TRANS'!$Q$3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TRANS'!$Q$4:$Q$60</c:f>
            </c:numRef>
          </c:val>
          <c:extLst>
            <c:ext xmlns:c16="http://schemas.microsoft.com/office/drawing/2014/chart" uri="{C3380CC4-5D6E-409C-BE32-E72D297353CC}">
              <c16:uniqueId val="{00000010-020A-449F-A5B3-76682A872DE4}"/>
            </c:ext>
          </c:extLst>
        </c:ser>
        <c:ser>
          <c:idx val="15"/>
          <c:order val="15"/>
          <c:tx>
            <c:strRef>
              <c:f>'2021- ACCID D TRANS'!$R$3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TRANS'!$R$4:$R$60</c:f>
            </c:numRef>
          </c:val>
          <c:extLst>
            <c:ext xmlns:c16="http://schemas.microsoft.com/office/drawing/2014/chart" uri="{C3380CC4-5D6E-409C-BE32-E72D297353CC}">
              <c16:uniqueId val="{00000011-020A-449F-A5B3-76682A872DE4}"/>
            </c:ext>
          </c:extLst>
        </c:ser>
        <c:ser>
          <c:idx val="16"/>
          <c:order val="16"/>
          <c:tx>
            <c:strRef>
              <c:f>'2021- ACCID D TRANS'!$S$3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TRANS'!$S$4:$S$60</c:f>
            </c:numRef>
          </c:val>
          <c:extLst>
            <c:ext xmlns:c16="http://schemas.microsoft.com/office/drawing/2014/chart" uri="{C3380CC4-5D6E-409C-BE32-E72D297353CC}">
              <c16:uniqueId val="{00000012-020A-449F-A5B3-76682A872DE4}"/>
            </c:ext>
          </c:extLst>
        </c:ser>
        <c:ser>
          <c:idx val="17"/>
          <c:order val="17"/>
          <c:tx>
            <c:strRef>
              <c:f>'2021- ACCID D TRANS'!$T$3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TRANS'!$T$4:$T$60</c:f>
            </c:numRef>
          </c:val>
          <c:extLst>
            <c:ext xmlns:c16="http://schemas.microsoft.com/office/drawing/2014/chart" uri="{C3380CC4-5D6E-409C-BE32-E72D297353CC}">
              <c16:uniqueId val="{00000013-020A-449F-A5B3-76682A872DE4}"/>
            </c:ext>
          </c:extLst>
        </c:ser>
        <c:ser>
          <c:idx val="18"/>
          <c:order val="18"/>
          <c:tx>
            <c:strRef>
              <c:f>'2021- ACCID D TRANS'!$U$3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TRANS'!$U$4:$U$60</c:f>
            </c:numRef>
          </c:val>
          <c:extLst>
            <c:ext xmlns:c16="http://schemas.microsoft.com/office/drawing/2014/chart" uri="{C3380CC4-5D6E-409C-BE32-E72D297353CC}">
              <c16:uniqueId val="{00000014-020A-449F-A5B3-76682A872DE4}"/>
            </c:ext>
          </c:extLst>
        </c:ser>
        <c:ser>
          <c:idx val="19"/>
          <c:order val="19"/>
          <c:tx>
            <c:strRef>
              <c:f>'2021- ACCID D TRANS'!$V$3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TRANS'!$V$4:$V$60</c:f>
            </c:numRef>
          </c:val>
          <c:extLst>
            <c:ext xmlns:c16="http://schemas.microsoft.com/office/drawing/2014/chart" uri="{C3380CC4-5D6E-409C-BE32-E72D297353CC}">
              <c16:uniqueId val="{00000015-020A-449F-A5B3-76682A872DE4}"/>
            </c:ext>
          </c:extLst>
        </c:ser>
        <c:ser>
          <c:idx val="20"/>
          <c:order val="20"/>
          <c:tx>
            <c:strRef>
              <c:f>'2021- ACCID D TRANS'!$W$3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TRANS'!$W$4:$W$60</c:f>
            </c:numRef>
          </c:val>
          <c:extLst>
            <c:ext xmlns:c16="http://schemas.microsoft.com/office/drawing/2014/chart" uri="{C3380CC4-5D6E-409C-BE32-E72D297353CC}">
              <c16:uniqueId val="{00000016-020A-449F-A5B3-76682A872DE4}"/>
            </c:ext>
          </c:extLst>
        </c:ser>
        <c:ser>
          <c:idx val="21"/>
          <c:order val="21"/>
          <c:tx>
            <c:strRef>
              <c:f>'2021- ACCID D TRANS'!$X$3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TRANS'!$X$4:$X$60</c:f>
            </c:numRef>
          </c:val>
          <c:extLst>
            <c:ext xmlns:c16="http://schemas.microsoft.com/office/drawing/2014/chart" uri="{C3380CC4-5D6E-409C-BE32-E72D297353CC}">
              <c16:uniqueId val="{00000017-020A-449F-A5B3-76682A872DE4}"/>
            </c:ext>
          </c:extLst>
        </c:ser>
        <c:ser>
          <c:idx val="22"/>
          <c:order val="22"/>
          <c:tx>
            <c:strRef>
              <c:f>'2021- ACCID D TRANS'!$Y$3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TRANS'!$Y$4:$Y$60</c:f>
            </c:numRef>
          </c:val>
          <c:extLst>
            <c:ext xmlns:c16="http://schemas.microsoft.com/office/drawing/2014/chart" uri="{C3380CC4-5D6E-409C-BE32-E72D297353CC}">
              <c16:uniqueId val="{00000018-020A-449F-A5B3-76682A872DE4}"/>
            </c:ext>
          </c:extLst>
        </c:ser>
        <c:ser>
          <c:idx val="23"/>
          <c:order val="23"/>
          <c:tx>
            <c:strRef>
              <c:f>'2021- ACCID D TRANS'!$Z$3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TRANS'!$Z$4:$Z$60</c:f>
            </c:numRef>
          </c:val>
          <c:extLst>
            <c:ext xmlns:c16="http://schemas.microsoft.com/office/drawing/2014/chart" uri="{C3380CC4-5D6E-409C-BE32-E72D297353CC}">
              <c16:uniqueId val="{00000019-020A-449F-A5B3-76682A872DE4}"/>
            </c:ext>
          </c:extLst>
        </c:ser>
        <c:ser>
          <c:idx val="24"/>
          <c:order val="24"/>
          <c:tx>
            <c:strRef>
              <c:f>'2021- ACCID D TRANS'!$AA$3</c:f>
              <c:strCache>
                <c:ptCount val="1"/>
                <c:pt idx="0">
                  <c:v>SEM 24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TRANS'!$AA$4:$AA$60</c:f>
            </c:numRef>
          </c:val>
          <c:extLst>
            <c:ext xmlns:c16="http://schemas.microsoft.com/office/drawing/2014/chart" uri="{C3380CC4-5D6E-409C-BE32-E72D297353CC}">
              <c16:uniqueId val="{0000001A-020A-449F-A5B3-76682A872DE4}"/>
            </c:ext>
          </c:extLst>
        </c:ser>
        <c:ser>
          <c:idx val="25"/>
          <c:order val="25"/>
          <c:tx>
            <c:strRef>
              <c:f>'2021- ACCID D TRANS'!$AB$3</c:f>
              <c:strCache>
                <c:ptCount val="1"/>
                <c:pt idx="0">
                  <c:v>SEM 25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TRANS'!$AB$4:$AB$60</c:f>
            </c:numRef>
          </c:val>
          <c:extLst>
            <c:ext xmlns:c16="http://schemas.microsoft.com/office/drawing/2014/chart" uri="{C3380CC4-5D6E-409C-BE32-E72D297353CC}">
              <c16:uniqueId val="{0000001B-020A-449F-A5B3-76682A872DE4}"/>
            </c:ext>
          </c:extLst>
        </c:ser>
        <c:ser>
          <c:idx val="26"/>
          <c:order val="26"/>
          <c:tx>
            <c:strRef>
              <c:f>'2021- ACCID D TRANS'!$AC$3</c:f>
              <c:strCache>
                <c:ptCount val="1"/>
                <c:pt idx="0">
                  <c:v>SEM 26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TRANS'!$AC$4:$AC$60</c:f>
            </c:numRef>
          </c:val>
          <c:extLst>
            <c:ext xmlns:c16="http://schemas.microsoft.com/office/drawing/2014/chart" uri="{C3380CC4-5D6E-409C-BE32-E72D297353CC}">
              <c16:uniqueId val="{0000001C-020A-449F-A5B3-76682A872DE4}"/>
            </c:ext>
          </c:extLst>
        </c:ser>
        <c:ser>
          <c:idx val="27"/>
          <c:order val="27"/>
          <c:tx>
            <c:strRef>
              <c:f>'2021- ACCID D TRANS'!$AD$3</c:f>
              <c:strCache>
                <c:ptCount val="1"/>
                <c:pt idx="0">
                  <c:v>SEM 27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TRANS'!$AD$4:$AD$60</c:f>
            </c:numRef>
          </c:val>
          <c:extLst>
            <c:ext xmlns:c16="http://schemas.microsoft.com/office/drawing/2014/chart" uri="{C3380CC4-5D6E-409C-BE32-E72D297353CC}">
              <c16:uniqueId val="{0000001D-020A-449F-A5B3-76682A872DE4}"/>
            </c:ext>
          </c:extLst>
        </c:ser>
        <c:ser>
          <c:idx val="28"/>
          <c:order val="28"/>
          <c:tx>
            <c:strRef>
              <c:f>'2021- ACCID D TRANS'!$AE$3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TRANS'!$AE$4:$AE$60</c:f>
            </c:numRef>
          </c:val>
          <c:extLst>
            <c:ext xmlns:c16="http://schemas.microsoft.com/office/drawing/2014/chart" uri="{C3380CC4-5D6E-409C-BE32-E72D297353CC}">
              <c16:uniqueId val="{0000001E-020A-449F-A5B3-76682A872DE4}"/>
            </c:ext>
          </c:extLst>
        </c:ser>
        <c:ser>
          <c:idx val="29"/>
          <c:order val="29"/>
          <c:tx>
            <c:strRef>
              <c:f>'2021- ACCID D TRANS'!$AF$3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TRANS'!$AF$4:$AF$60</c:f>
            </c:numRef>
          </c:val>
          <c:extLst>
            <c:ext xmlns:c16="http://schemas.microsoft.com/office/drawing/2014/chart" uri="{C3380CC4-5D6E-409C-BE32-E72D297353CC}">
              <c16:uniqueId val="{0000001F-020A-449F-A5B3-76682A872DE4}"/>
            </c:ext>
          </c:extLst>
        </c:ser>
        <c:ser>
          <c:idx val="30"/>
          <c:order val="30"/>
          <c:tx>
            <c:strRef>
              <c:f>'2021- ACCID D TRANS'!$AG$3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TRANS'!$AG$4:$AG$60</c:f>
            </c:numRef>
          </c:val>
          <c:extLst>
            <c:ext xmlns:c16="http://schemas.microsoft.com/office/drawing/2014/chart" uri="{C3380CC4-5D6E-409C-BE32-E72D297353CC}">
              <c16:uniqueId val="{00000020-020A-449F-A5B3-76682A872DE4}"/>
            </c:ext>
          </c:extLst>
        </c:ser>
        <c:ser>
          <c:idx val="31"/>
          <c:order val="31"/>
          <c:tx>
            <c:strRef>
              <c:f>'2021- ACCID D TRANS'!$AH$3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TRANS'!$AH$4:$AH$60</c:f>
            </c:numRef>
          </c:val>
          <c:extLst>
            <c:ext xmlns:c16="http://schemas.microsoft.com/office/drawing/2014/chart" uri="{C3380CC4-5D6E-409C-BE32-E72D297353CC}">
              <c16:uniqueId val="{00000021-020A-449F-A5B3-76682A872DE4}"/>
            </c:ext>
          </c:extLst>
        </c:ser>
        <c:ser>
          <c:idx val="32"/>
          <c:order val="32"/>
          <c:tx>
            <c:strRef>
              <c:f>'2021- ACCID D TRANS'!$AI$3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TRANS'!$AI$4:$AI$60</c:f>
            </c:numRef>
          </c:val>
          <c:extLst>
            <c:ext xmlns:c16="http://schemas.microsoft.com/office/drawing/2014/chart" uri="{C3380CC4-5D6E-409C-BE32-E72D297353CC}">
              <c16:uniqueId val="{00000022-020A-449F-A5B3-76682A872DE4}"/>
            </c:ext>
          </c:extLst>
        </c:ser>
        <c:ser>
          <c:idx val="33"/>
          <c:order val="33"/>
          <c:tx>
            <c:strRef>
              <c:f>'2021- ACCID D TRANS'!$AJ$3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TRANS'!$AJ$4:$AJ$60</c:f>
            </c:numRef>
          </c:val>
          <c:extLst>
            <c:ext xmlns:c16="http://schemas.microsoft.com/office/drawing/2014/chart" uri="{C3380CC4-5D6E-409C-BE32-E72D297353CC}">
              <c16:uniqueId val="{00000023-020A-449F-A5B3-76682A872DE4}"/>
            </c:ext>
          </c:extLst>
        </c:ser>
        <c:ser>
          <c:idx val="34"/>
          <c:order val="34"/>
          <c:tx>
            <c:strRef>
              <c:f>'2021- ACCID D TRANS'!$AK$3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TRANS'!$AK$4:$AK$60</c:f>
            </c:numRef>
          </c:val>
          <c:extLst>
            <c:ext xmlns:c16="http://schemas.microsoft.com/office/drawing/2014/chart" uri="{C3380CC4-5D6E-409C-BE32-E72D297353CC}">
              <c16:uniqueId val="{00000024-020A-449F-A5B3-76682A872DE4}"/>
            </c:ext>
          </c:extLst>
        </c:ser>
        <c:ser>
          <c:idx val="35"/>
          <c:order val="35"/>
          <c:tx>
            <c:strRef>
              <c:f>'2021- ACCID D TRANS'!$AL$3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TRANS'!$AL$4:$AL$60</c:f>
            </c:numRef>
          </c:val>
          <c:extLst>
            <c:ext xmlns:c16="http://schemas.microsoft.com/office/drawing/2014/chart" uri="{C3380CC4-5D6E-409C-BE32-E72D297353CC}">
              <c16:uniqueId val="{00000025-020A-449F-A5B3-76682A872DE4}"/>
            </c:ext>
          </c:extLst>
        </c:ser>
        <c:ser>
          <c:idx val="36"/>
          <c:order val="36"/>
          <c:tx>
            <c:strRef>
              <c:f>'2021- ACCID D TRANS'!$AM$3</c:f>
              <c:strCache>
                <c:ptCount val="1"/>
                <c:pt idx="0">
                  <c:v>SEM 36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TRANS'!$AM$4:$AM$60</c:f>
            </c:numRef>
          </c:val>
          <c:extLst>
            <c:ext xmlns:c16="http://schemas.microsoft.com/office/drawing/2014/chart" uri="{C3380CC4-5D6E-409C-BE32-E72D297353CC}">
              <c16:uniqueId val="{00000026-020A-449F-A5B3-76682A872DE4}"/>
            </c:ext>
          </c:extLst>
        </c:ser>
        <c:ser>
          <c:idx val="37"/>
          <c:order val="37"/>
          <c:tx>
            <c:strRef>
              <c:f>'2021- ACCID D TRANS'!$AN$3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TRANS'!$AN$4:$AN$60</c:f>
            </c:numRef>
          </c:val>
          <c:extLst>
            <c:ext xmlns:c16="http://schemas.microsoft.com/office/drawing/2014/chart" uri="{C3380CC4-5D6E-409C-BE32-E72D297353CC}">
              <c16:uniqueId val="{00000027-020A-449F-A5B3-76682A872DE4}"/>
            </c:ext>
          </c:extLst>
        </c:ser>
        <c:ser>
          <c:idx val="38"/>
          <c:order val="38"/>
          <c:tx>
            <c:strRef>
              <c:f>'2021- ACCID D TRANS'!$AO$3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TRANS'!$AO$4:$AO$60</c:f>
            </c:numRef>
          </c:val>
          <c:extLst>
            <c:ext xmlns:c16="http://schemas.microsoft.com/office/drawing/2014/chart" uri="{C3380CC4-5D6E-409C-BE32-E72D297353CC}">
              <c16:uniqueId val="{00000028-020A-449F-A5B3-76682A872DE4}"/>
            </c:ext>
          </c:extLst>
        </c:ser>
        <c:ser>
          <c:idx val="39"/>
          <c:order val="39"/>
          <c:tx>
            <c:strRef>
              <c:f>'2021- ACCID D TRANS'!$AP$3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TRANS'!$AP$4:$AP$60</c:f>
            </c:numRef>
          </c:val>
          <c:extLst>
            <c:ext xmlns:c16="http://schemas.microsoft.com/office/drawing/2014/chart" uri="{C3380CC4-5D6E-409C-BE32-E72D297353CC}">
              <c16:uniqueId val="{00000029-020A-449F-A5B3-76682A872DE4}"/>
            </c:ext>
          </c:extLst>
        </c:ser>
        <c:ser>
          <c:idx val="40"/>
          <c:order val="40"/>
          <c:tx>
            <c:strRef>
              <c:f>'2021- ACCID D TRANS'!$AQ$3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TRANS'!$AQ$4:$AQ$60</c:f>
            </c:numRef>
          </c:val>
          <c:extLst>
            <c:ext xmlns:c16="http://schemas.microsoft.com/office/drawing/2014/chart" uri="{C3380CC4-5D6E-409C-BE32-E72D297353CC}">
              <c16:uniqueId val="{0000002A-020A-449F-A5B3-76682A872DE4}"/>
            </c:ext>
          </c:extLst>
        </c:ser>
        <c:ser>
          <c:idx val="41"/>
          <c:order val="41"/>
          <c:tx>
            <c:strRef>
              <c:f>'2021- ACCID D TRANS'!$AR$3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TRANS'!$AR$4:$AR$60</c:f>
            </c:numRef>
          </c:val>
          <c:extLst>
            <c:ext xmlns:c16="http://schemas.microsoft.com/office/drawing/2014/chart" uri="{C3380CC4-5D6E-409C-BE32-E72D297353CC}">
              <c16:uniqueId val="{0000002B-020A-449F-A5B3-76682A872DE4}"/>
            </c:ext>
          </c:extLst>
        </c:ser>
        <c:ser>
          <c:idx val="42"/>
          <c:order val="42"/>
          <c:tx>
            <c:strRef>
              <c:f>'2021- ACCID D TRANS'!$AS$3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TRANS'!$AS$4:$AS$60</c:f>
            </c:numRef>
          </c:val>
          <c:extLst>
            <c:ext xmlns:c16="http://schemas.microsoft.com/office/drawing/2014/chart" uri="{C3380CC4-5D6E-409C-BE32-E72D297353CC}">
              <c16:uniqueId val="{0000002C-020A-449F-A5B3-76682A872DE4}"/>
            </c:ext>
          </c:extLst>
        </c:ser>
        <c:ser>
          <c:idx val="43"/>
          <c:order val="43"/>
          <c:tx>
            <c:strRef>
              <c:f>'2021- ACCID D TRANS'!$AT$3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TRANS'!$AT$4:$AT$60</c:f>
            </c:numRef>
          </c:val>
          <c:extLst>
            <c:ext xmlns:c16="http://schemas.microsoft.com/office/drawing/2014/chart" uri="{C3380CC4-5D6E-409C-BE32-E72D297353CC}">
              <c16:uniqueId val="{0000002D-020A-449F-A5B3-76682A872DE4}"/>
            </c:ext>
          </c:extLst>
        </c:ser>
        <c:ser>
          <c:idx val="44"/>
          <c:order val="44"/>
          <c:tx>
            <c:strRef>
              <c:f>'2021- ACCID D TRANS'!$AU$3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TRANS'!$AU$4:$AU$60</c:f>
            </c:numRef>
          </c:val>
          <c:extLst>
            <c:ext xmlns:c16="http://schemas.microsoft.com/office/drawing/2014/chart" uri="{C3380CC4-5D6E-409C-BE32-E72D297353CC}">
              <c16:uniqueId val="{0000002E-020A-449F-A5B3-76682A872DE4}"/>
            </c:ext>
          </c:extLst>
        </c:ser>
        <c:ser>
          <c:idx val="45"/>
          <c:order val="45"/>
          <c:tx>
            <c:strRef>
              <c:f>'2021- ACCID D TRANS'!$AV$3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TRANS'!$AV$4:$AV$60</c:f>
            </c:numRef>
          </c:val>
          <c:extLst>
            <c:ext xmlns:c16="http://schemas.microsoft.com/office/drawing/2014/chart" uri="{C3380CC4-5D6E-409C-BE32-E72D297353CC}">
              <c16:uniqueId val="{0000002F-020A-449F-A5B3-76682A872DE4}"/>
            </c:ext>
          </c:extLst>
        </c:ser>
        <c:ser>
          <c:idx val="46"/>
          <c:order val="46"/>
          <c:tx>
            <c:strRef>
              <c:f>'2021- ACCID D TRANS'!$AW$3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TRANS'!$AW$4:$AW$60</c:f>
            </c:numRef>
          </c:val>
          <c:extLst>
            <c:ext xmlns:c16="http://schemas.microsoft.com/office/drawing/2014/chart" uri="{C3380CC4-5D6E-409C-BE32-E72D297353CC}">
              <c16:uniqueId val="{00000030-020A-449F-A5B3-76682A872DE4}"/>
            </c:ext>
          </c:extLst>
        </c:ser>
        <c:ser>
          <c:idx val="47"/>
          <c:order val="47"/>
          <c:tx>
            <c:strRef>
              <c:f>'2021- ACCID D TRANS'!$AX$3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TRANS'!$AX$4:$AX$60</c:f>
            </c:numRef>
          </c:val>
          <c:extLst>
            <c:ext xmlns:c16="http://schemas.microsoft.com/office/drawing/2014/chart" uri="{C3380CC4-5D6E-409C-BE32-E72D297353CC}">
              <c16:uniqueId val="{00000031-020A-449F-A5B3-76682A872DE4}"/>
            </c:ext>
          </c:extLst>
        </c:ser>
        <c:ser>
          <c:idx val="48"/>
          <c:order val="48"/>
          <c:tx>
            <c:strRef>
              <c:f>'2021- ACCID D TRANS'!$AY$3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TRANS'!$AY$4:$AY$60</c:f>
            </c:numRef>
          </c:val>
          <c:extLst>
            <c:ext xmlns:c16="http://schemas.microsoft.com/office/drawing/2014/chart" uri="{C3380CC4-5D6E-409C-BE32-E72D297353CC}">
              <c16:uniqueId val="{00000032-020A-449F-A5B3-76682A872DE4}"/>
            </c:ext>
          </c:extLst>
        </c:ser>
        <c:ser>
          <c:idx val="49"/>
          <c:order val="49"/>
          <c:tx>
            <c:strRef>
              <c:f>'2021- ACCID D TRANS'!$AZ$3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TRANS'!$AZ$4:$AZ$60</c:f>
            </c:numRef>
          </c:val>
          <c:extLst>
            <c:ext xmlns:c16="http://schemas.microsoft.com/office/drawing/2014/chart" uri="{C3380CC4-5D6E-409C-BE32-E72D297353CC}">
              <c16:uniqueId val="{00000033-020A-449F-A5B3-76682A872DE4}"/>
            </c:ext>
          </c:extLst>
        </c:ser>
        <c:ser>
          <c:idx val="50"/>
          <c:order val="50"/>
          <c:tx>
            <c:strRef>
              <c:f>'2021- ACCID D TRANS'!$BA$3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TRANS'!$BA$4:$BA$60</c:f>
            </c:numRef>
          </c:val>
          <c:extLst>
            <c:ext xmlns:c16="http://schemas.microsoft.com/office/drawing/2014/chart" uri="{C3380CC4-5D6E-409C-BE32-E72D297353CC}">
              <c16:uniqueId val="{00000034-020A-449F-A5B3-76682A872DE4}"/>
            </c:ext>
          </c:extLst>
        </c:ser>
        <c:ser>
          <c:idx val="51"/>
          <c:order val="51"/>
          <c:tx>
            <c:strRef>
              <c:f>'2021- ACCID D TRANS'!$BB$3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TRANS'!$BB$4:$BB$60</c:f>
            </c:numRef>
          </c:val>
          <c:extLst>
            <c:ext xmlns:c16="http://schemas.microsoft.com/office/drawing/2014/chart" uri="{C3380CC4-5D6E-409C-BE32-E72D297353CC}">
              <c16:uniqueId val="{00000035-020A-449F-A5B3-76682A872DE4}"/>
            </c:ext>
          </c:extLst>
        </c:ser>
        <c:ser>
          <c:idx val="52"/>
          <c:order val="52"/>
          <c:tx>
            <c:strRef>
              <c:f>'2021- ACCID D TRANS'!$BC$3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TRANS'!$BC$4:$BC$60</c:f>
            </c:numRef>
          </c:val>
          <c:extLst>
            <c:ext xmlns:c16="http://schemas.microsoft.com/office/drawing/2014/chart" uri="{C3380CC4-5D6E-409C-BE32-E72D297353CC}">
              <c16:uniqueId val="{00000036-020A-449F-A5B3-76682A872DE4}"/>
            </c:ext>
          </c:extLst>
        </c:ser>
        <c:ser>
          <c:idx val="53"/>
          <c:order val="53"/>
          <c:tx>
            <c:strRef>
              <c:f>'2021- ACCID D TRANS'!$BD$3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ACCID D TRANS'!$B$4:$B$60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otros</c:v>
                </c:pt>
              </c:strCache>
            </c:strRef>
          </c:cat>
          <c:val>
            <c:numRef>
              <c:f>'2021- ACCID D TRANS'!$BD$4:$BD$60</c:f>
              <c:numCache>
                <c:formatCode>General</c:formatCode>
                <c:ptCount val="5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3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7-020A-449F-A5B3-76682A872DE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19050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000"/>
              <a:t>INTOXICACION POR PLAGUICIDAS RSAC-2022</a:t>
            </a:r>
          </a:p>
        </c:rich>
      </c:tx>
      <c:layout>
        <c:manualLayout>
          <c:xMode val="edge"/>
          <c:yMode val="edge"/>
          <c:x val="0.17760705799714008"/>
          <c:y val="2.666317197822394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6403128259495472E-2"/>
          <c:y val="1.2284395449902133E-2"/>
          <c:w val="0.96379316551849148"/>
          <c:h val="0.843126511422509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'2021- INTOXIC POR PLAG'!$C$3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PLAG'!$C$4:$C$62</c:f>
            </c:numRef>
          </c:val>
          <c:extLst>
            <c:ext xmlns:c16="http://schemas.microsoft.com/office/drawing/2014/chart" uri="{C3380CC4-5D6E-409C-BE32-E72D297353CC}">
              <c16:uniqueId val="{00000000-DACA-476D-912B-3EAB6BF1AEEA}"/>
            </c:ext>
          </c:extLst>
        </c:ser>
        <c:ser>
          <c:idx val="1"/>
          <c:order val="1"/>
          <c:tx>
            <c:strRef>
              <c:f>'2021- INTOXIC POR PLAG'!$D$3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PLAG'!$D$4:$D$62</c:f>
              <c:numCache>
                <c:formatCode>General</c:formatCode>
                <c:ptCount val="59"/>
                <c:pt idx="2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CA-476D-912B-3EAB6BF1AEEA}"/>
            </c:ext>
          </c:extLst>
        </c:ser>
        <c:ser>
          <c:idx val="2"/>
          <c:order val="2"/>
          <c:tx>
            <c:strRef>
              <c:f>'2021- INTOXIC POR PLAG'!$E$3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PLAG'!$E$4:$E$62</c:f>
            </c:numRef>
          </c:val>
          <c:extLst>
            <c:ext xmlns:c16="http://schemas.microsoft.com/office/drawing/2014/chart" uri="{C3380CC4-5D6E-409C-BE32-E72D297353CC}">
              <c16:uniqueId val="{00000002-DACA-476D-912B-3EAB6BF1AEEA}"/>
            </c:ext>
          </c:extLst>
        </c:ser>
        <c:ser>
          <c:idx val="3"/>
          <c:order val="3"/>
          <c:tx>
            <c:strRef>
              <c:f>'2021- INTOXIC POR PLAG'!$F$3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PLAG'!$F$4:$F$62</c:f>
            </c:numRef>
          </c:val>
          <c:extLst>
            <c:ext xmlns:c16="http://schemas.microsoft.com/office/drawing/2014/chart" uri="{C3380CC4-5D6E-409C-BE32-E72D297353CC}">
              <c16:uniqueId val="{00000003-DACA-476D-912B-3EAB6BF1AEEA}"/>
            </c:ext>
          </c:extLst>
        </c:ser>
        <c:ser>
          <c:idx val="4"/>
          <c:order val="4"/>
          <c:tx>
            <c:strRef>
              <c:f>'2021- INTOXIC POR PLAG'!$G$3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PLAG'!$G$4:$G$62</c:f>
            </c:numRef>
          </c:val>
          <c:extLst>
            <c:ext xmlns:c16="http://schemas.microsoft.com/office/drawing/2014/chart" uri="{C3380CC4-5D6E-409C-BE32-E72D297353CC}">
              <c16:uniqueId val="{00000004-DACA-476D-912B-3EAB6BF1AEEA}"/>
            </c:ext>
          </c:extLst>
        </c:ser>
        <c:ser>
          <c:idx val="5"/>
          <c:order val="5"/>
          <c:tx>
            <c:strRef>
              <c:f>'2021- INTOXIC POR PLAG'!$H$3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PLAG'!$H$4:$H$62</c:f>
            </c:numRef>
          </c:val>
          <c:extLst>
            <c:ext xmlns:c16="http://schemas.microsoft.com/office/drawing/2014/chart" uri="{C3380CC4-5D6E-409C-BE32-E72D297353CC}">
              <c16:uniqueId val="{00000005-DACA-476D-912B-3EAB6BF1AEEA}"/>
            </c:ext>
          </c:extLst>
        </c:ser>
        <c:ser>
          <c:idx val="6"/>
          <c:order val="6"/>
          <c:tx>
            <c:strRef>
              <c:f>'2021- INTOXIC POR PLAG'!$I$3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PLAG'!$I$4:$I$62</c:f>
            </c:numRef>
          </c:val>
          <c:extLst>
            <c:ext xmlns:c16="http://schemas.microsoft.com/office/drawing/2014/chart" uri="{C3380CC4-5D6E-409C-BE32-E72D297353CC}">
              <c16:uniqueId val="{00000006-DACA-476D-912B-3EAB6BF1AEEA}"/>
            </c:ext>
          </c:extLst>
        </c:ser>
        <c:ser>
          <c:idx val="48"/>
          <c:order val="48"/>
          <c:tx>
            <c:strRef>
              <c:f>'2021- INTOXIC POR PLAG'!$AY$3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PLAG'!$AY$4:$AY$62</c:f>
            </c:numRef>
          </c:val>
          <c:extLst>
            <c:ext xmlns:c16="http://schemas.microsoft.com/office/drawing/2014/chart" uri="{C3380CC4-5D6E-409C-BE32-E72D297353CC}">
              <c16:uniqueId val="{00000007-DACA-476D-912B-3EAB6BF1AEEA}"/>
            </c:ext>
          </c:extLst>
        </c:ser>
        <c:ser>
          <c:idx val="49"/>
          <c:order val="49"/>
          <c:tx>
            <c:strRef>
              <c:f>'2021- INTOXIC POR PLAG'!$AZ$3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PLAG'!$AZ$4:$AZ$62</c:f>
            </c:numRef>
          </c:val>
          <c:extLst>
            <c:ext xmlns:c16="http://schemas.microsoft.com/office/drawing/2014/chart" uri="{C3380CC4-5D6E-409C-BE32-E72D297353CC}">
              <c16:uniqueId val="{00000008-DACA-476D-912B-3EAB6BF1AEEA}"/>
            </c:ext>
          </c:extLst>
        </c:ser>
        <c:ser>
          <c:idx val="50"/>
          <c:order val="50"/>
          <c:tx>
            <c:strRef>
              <c:f>'2021- INTOXIC POR PLAG'!$BA$3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PLAG'!$BA$4:$BA$62</c:f>
            </c:numRef>
          </c:val>
          <c:extLst>
            <c:ext xmlns:c16="http://schemas.microsoft.com/office/drawing/2014/chart" uri="{C3380CC4-5D6E-409C-BE32-E72D297353CC}">
              <c16:uniqueId val="{00000009-DACA-476D-912B-3EAB6BF1AEEA}"/>
            </c:ext>
          </c:extLst>
        </c:ser>
        <c:ser>
          <c:idx val="51"/>
          <c:order val="51"/>
          <c:tx>
            <c:strRef>
              <c:f>'2021- INTOXIC POR PLAG'!$BB$3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PLAG'!$BB$4:$BB$62</c:f>
            </c:numRef>
          </c:val>
          <c:extLst>
            <c:ext xmlns:c16="http://schemas.microsoft.com/office/drawing/2014/chart" uri="{C3380CC4-5D6E-409C-BE32-E72D297353CC}">
              <c16:uniqueId val="{0000000A-DACA-476D-912B-3EAB6BF1AEEA}"/>
            </c:ext>
          </c:extLst>
        </c:ser>
        <c:ser>
          <c:idx val="52"/>
          <c:order val="52"/>
          <c:tx>
            <c:strRef>
              <c:f>'2021- INTOXIC POR PLAG'!$BC$3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PLAG'!$BC$4:$BC$62</c:f>
            </c:numRef>
          </c:val>
          <c:extLst>
            <c:ext xmlns:c16="http://schemas.microsoft.com/office/drawing/2014/chart" uri="{C3380CC4-5D6E-409C-BE32-E72D297353CC}">
              <c16:uniqueId val="{0000000B-DACA-476D-912B-3EAB6BF1AEEA}"/>
            </c:ext>
          </c:extLst>
        </c:ser>
        <c:ser>
          <c:idx val="53"/>
          <c:order val="53"/>
          <c:tx>
            <c:strRef>
              <c:f>'2021- INTOXIC POR PLAG'!$BD$3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PLAG'!$BD$4:$BD$62</c:f>
              <c:numCache>
                <c:formatCode>General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ACA-476D-912B-3EAB6BF1AEEA}"/>
            </c:ext>
          </c:extLst>
        </c:ser>
        <c:ser>
          <c:idx val="7"/>
          <c:order val="7"/>
          <c:tx>
            <c:strRef>
              <c:f>'2021- INTOXIC POR PLAG'!$J$3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PLAG'!$J$4:$J$62</c:f>
            </c:numRef>
          </c:val>
          <c:extLst>
            <c:ext xmlns:c16="http://schemas.microsoft.com/office/drawing/2014/chart" uri="{C3380CC4-5D6E-409C-BE32-E72D297353CC}">
              <c16:uniqueId val="{0000000D-DACA-476D-912B-3EAB6BF1AEEA}"/>
            </c:ext>
          </c:extLst>
        </c:ser>
        <c:ser>
          <c:idx val="8"/>
          <c:order val="8"/>
          <c:tx>
            <c:strRef>
              <c:f>'2021- INTOXIC POR PLAG'!$K$3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PLAG'!$K$4:$K$62</c:f>
            </c:numRef>
          </c:val>
          <c:extLst>
            <c:ext xmlns:c16="http://schemas.microsoft.com/office/drawing/2014/chart" uri="{C3380CC4-5D6E-409C-BE32-E72D297353CC}">
              <c16:uniqueId val="{0000000E-DACA-476D-912B-3EAB6BF1AEEA}"/>
            </c:ext>
          </c:extLst>
        </c:ser>
        <c:ser>
          <c:idx val="9"/>
          <c:order val="9"/>
          <c:tx>
            <c:strRef>
              <c:f>'2021- INTOXIC POR PLAG'!$L$3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PLAG'!$L$4:$L$62</c:f>
            </c:numRef>
          </c:val>
          <c:extLst>
            <c:ext xmlns:c16="http://schemas.microsoft.com/office/drawing/2014/chart" uri="{C3380CC4-5D6E-409C-BE32-E72D297353CC}">
              <c16:uniqueId val="{0000000F-DACA-476D-912B-3EAB6BF1AEEA}"/>
            </c:ext>
          </c:extLst>
        </c:ser>
        <c:ser>
          <c:idx val="10"/>
          <c:order val="10"/>
          <c:tx>
            <c:strRef>
              <c:f>'2021- INTOXIC POR PLAG'!$M$3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PLAG'!$M$4:$M$62</c:f>
            </c:numRef>
          </c:val>
          <c:extLst>
            <c:ext xmlns:c16="http://schemas.microsoft.com/office/drawing/2014/chart" uri="{C3380CC4-5D6E-409C-BE32-E72D297353CC}">
              <c16:uniqueId val="{00000010-DACA-476D-912B-3EAB6BF1AEEA}"/>
            </c:ext>
          </c:extLst>
        </c:ser>
        <c:ser>
          <c:idx val="11"/>
          <c:order val="11"/>
          <c:tx>
            <c:strRef>
              <c:f>'2021- INTOXIC POR PLAG'!$N$3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PLAG'!$N$4:$N$62</c:f>
            </c:numRef>
          </c:val>
          <c:extLst>
            <c:ext xmlns:c16="http://schemas.microsoft.com/office/drawing/2014/chart" uri="{C3380CC4-5D6E-409C-BE32-E72D297353CC}">
              <c16:uniqueId val="{00000011-DACA-476D-912B-3EAB6BF1AEEA}"/>
            </c:ext>
          </c:extLst>
        </c:ser>
        <c:ser>
          <c:idx val="12"/>
          <c:order val="12"/>
          <c:tx>
            <c:strRef>
              <c:f>'2021- INTOXIC POR PLAG'!$O$3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PLAG'!$O$4:$O$62</c:f>
            </c:numRef>
          </c:val>
          <c:extLst>
            <c:ext xmlns:c16="http://schemas.microsoft.com/office/drawing/2014/chart" uri="{C3380CC4-5D6E-409C-BE32-E72D297353CC}">
              <c16:uniqueId val="{00000012-DACA-476D-912B-3EAB6BF1AEEA}"/>
            </c:ext>
          </c:extLst>
        </c:ser>
        <c:ser>
          <c:idx val="13"/>
          <c:order val="13"/>
          <c:tx>
            <c:strRef>
              <c:f>'2021- INTOXIC POR PLAG'!$P$3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PLAG'!$P$4:$P$62</c:f>
            </c:numRef>
          </c:val>
          <c:extLst>
            <c:ext xmlns:c16="http://schemas.microsoft.com/office/drawing/2014/chart" uri="{C3380CC4-5D6E-409C-BE32-E72D297353CC}">
              <c16:uniqueId val="{00000013-DACA-476D-912B-3EAB6BF1AEEA}"/>
            </c:ext>
          </c:extLst>
        </c:ser>
        <c:ser>
          <c:idx val="14"/>
          <c:order val="14"/>
          <c:tx>
            <c:strRef>
              <c:f>'2021- INTOXIC POR PLAG'!$Q$3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PLAG'!$Q$4:$Q$62</c:f>
            </c:numRef>
          </c:val>
          <c:extLst>
            <c:ext xmlns:c16="http://schemas.microsoft.com/office/drawing/2014/chart" uri="{C3380CC4-5D6E-409C-BE32-E72D297353CC}">
              <c16:uniqueId val="{00000014-DACA-476D-912B-3EAB6BF1AEEA}"/>
            </c:ext>
          </c:extLst>
        </c:ser>
        <c:ser>
          <c:idx val="15"/>
          <c:order val="15"/>
          <c:tx>
            <c:strRef>
              <c:f>'2021- INTOXIC POR PLAG'!$R$3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PLAG'!$R$4:$R$62</c:f>
            </c:numRef>
          </c:val>
          <c:extLst>
            <c:ext xmlns:c16="http://schemas.microsoft.com/office/drawing/2014/chart" uri="{C3380CC4-5D6E-409C-BE32-E72D297353CC}">
              <c16:uniqueId val="{00000015-DACA-476D-912B-3EAB6BF1AEEA}"/>
            </c:ext>
          </c:extLst>
        </c:ser>
        <c:ser>
          <c:idx val="16"/>
          <c:order val="16"/>
          <c:tx>
            <c:strRef>
              <c:f>'2021- INTOXIC POR PLAG'!$S$3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PLAG'!$S$4:$S$62</c:f>
            </c:numRef>
          </c:val>
          <c:extLst>
            <c:ext xmlns:c16="http://schemas.microsoft.com/office/drawing/2014/chart" uri="{C3380CC4-5D6E-409C-BE32-E72D297353CC}">
              <c16:uniqueId val="{00000016-DACA-476D-912B-3EAB6BF1AEEA}"/>
            </c:ext>
          </c:extLst>
        </c:ser>
        <c:ser>
          <c:idx val="17"/>
          <c:order val="17"/>
          <c:tx>
            <c:strRef>
              <c:f>'2021- INTOXIC POR PLAG'!$T$3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PLAG'!$T$4:$T$62</c:f>
            </c:numRef>
          </c:val>
          <c:extLst>
            <c:ext xmlns:c16="http://schemas.microsoft.com/office/drawing/2014/chart" uri="{C3380CC4-5D6E-409C-BE32-E72D297353CC}">
              <c16:uniqueId val="{00000017-DACA-476D-912B-3EAB6BF1AEEA}"/>
            </c:ext>
          </c:extLst>
        </c:ser>
        <c:ser>
          <c:idx val="18"/>
          <c:order val="18"/>
          <c:tx>
            <c:strRef>
              <c:f>'2021- INTOXIC POR PLAG'!$U$3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PLAG'!$U$4:$U$62</c:f>
            </c:numRef>
          </c:val>
          <c:extLst>
            <c:ext xmlns:c16="http://schemas.microsoft.com/office/drawing/2014/chart" uri="{C3380CC4-5D6E-409C-BE32-E72D297353CC}">
              <c16:uniqueId val="{00000018-DACA-476D-912B-3EAB6BF1AEEA}"/>
            </c:ext>
          </c:extLst>
        </c:ser>
        <c:ser>
          <c:idx val="19"/>
          <c:order val="19"/>
          <c:tx>
            <c:strRef>
              <c:f>'2021- INTOXIC POR PLAG'!$V$3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PLAG'!$V$4:$V$62</c:f>
            </c:numRef>
          </c:val>
          <c:extLst>
            <c:ext xmlns:c16="http://schemas.microsoft.com/office/drawing/2014/chart" uri="{C3380CC4-5D6E-409C-BE32-E72D297353CC}">
              <c16:uniqueId val="{00000019-DACA-476D-912B-3EAB6BF1AEEA}"/>
            </c:ext>
          </c:extLst>
        </c:ser>
        <c:ser>
          <c:idx val="20"/>
          <c:order val="20"/>
          <c:tx>
            <c:strRef>
              <c:f>'2021- INTOXIC POR PLAG'!$W$3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PLAG'!$W$4:$W$62</c:f>
            </c:numRef>
          </c:val>
          <c:extLst>
            <c:ext xmlns:c16="http://schemas.microsoft.com/office/drawing/2014/chart" uri="{C3380CC4-5D6E-409C-BE32-E72D297353CC}">
              <c16:uniqueId val="{0000001A-DACA-476D-912B-3EAB6BF1AEEA}"/>
            </c:ext>
          </c:extLst>
        </c:ser>
        <c:ser>
          <c:idx val="21"/>
          <c:order val="21"/>
          <c:tx>
            <c:strRef>
              <c:f>'2021- INTOXIC POR PLAG'!$X$3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PLAG'!$X$4:$X$62</c:f>
            </c:numRef>
          </c:val>
          <c:extLst>
            <c:ext xmlns:c16="http://schemas.microsoft.com/office/drawing/2014/chart" uri="{C3380CC4-5D6E-409C-BE32-E72D297353CC}">
              <c16:uniqueId val="{0000001B-DACA-476D-912B-3EAB6BF1AEEA}"/>
            </c:ext>
          </c:extLst>
        </c:ser>
        <c:ser>
          <c:idx val="22"/>
          <c:order val="22"/>
          <c:tx>
            <c:strRef>
              <c:f>'2021- INTOXIC POR PLAG'!$Y$3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PLAG'!$Y$4:$Y$62</c:f>
            </c:numRef>
          </c:val>
          <c:extLst>
            <c:ext xmlns:c16="http://schemas.microsoft.com/office/drawing/2014/chart" uri="{C3380CC4-5D6E-409C-BE32-E72D297353CC}">
              <c16:uniqueId val="{0000001C-DACA-476D-912B-3EAB6BF1AEEA}"/>
            </c:ext>
          </c:extLst>
        </c:ser>
        <c:ser>
          <c:idx val="23"/>
          <c:order val="23"/>
          <c:tx>
            <c:strRef>
              <c:f>'2021- INTOXIC POR PLAG'!$Z$3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PLAG'!$Z$4:$Z$62</c:f>
            </c:numRef>
          </c:val>
          <c:extLst>
            <c:ext xmlns:c16="http://schemas.microsoft.com/office/drawing/2014/chart" uri="{C3380CC4-5D6E-409C-BE32-E72D297353CC}">
              <c16:uniqueId val="{0000001D-DACA-476D-912B-3EAB6BF1AEEA}"/>
            </c:ext>
          </c:extLst>
        </c:ser>
        <c:ser>
          <c:idx val="24"/>
          <c:order val="24"/>
          <c:tx>
            <c:strRef>
              <c:f>'2021- INTOXIC POR PLAG'!$AA$3</c:f>
              <c:strCache>
                <c:ptCount val="1"/>
                <c:pt idx="0">
                  <c:v>SEM 24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PLAG'!$AA$4:$AA$62</c:f>
            </c:numRef>
          </c:val>
          <c:extLst>
            <c:ext xmlns:c16="http://schemas.microsoft.com/office/drawing/2014/chart" uri="{C3380CC4-5D6E-409C-BE32-E72D297353CC}">
              <c16:uniqueId val="{0000001E-DACA-476D-912B-3EAB6BF1AEEA}"/>
            </c:ext>
          </c:extLst>
        </c:ser>
        <c:ser>
          <c:idx val="25"/>
          <c:order val="25"/>
          <c:tx>
            <c:strRef>
              <c:f>'2021- INTOXIC POR PLAG'!$AB$3</c:f>
              <c:strCache>
                <c:ptCount val="1"/>
                <c:pt idx="0">
                  <c:v>SEM 25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PLAG'!$AB$4:$AB$62</c:f>
            </c:numRef>
          </c:val>
          <c:extLst>
            <c:ext xmlns:c16="http://schemas.microsoft.com/office/drawing/2014/chart" uri="{C3380CC4-5D6E-409C-BE32-E72D297353CC}">
              <c16:uniqueId val="{0000001F-DACA-476D-912B-3EAB6BF1AEEA}"/>
            </c:ext>
          </c:extLst>
        </c:ser>
        <c:ser>
          <c:idx val="26"/>
          <c:order val="26"/>
          <c:tx>
            <c:strRef>
              <c:f>'2021- INTOXIC POR PLAG'!$AC$3</c:f>
              <c:strCache>
                <c:ptCount val="1"/>
                <c:pt idx="0">
                  <c:v>SEM 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PLAG'!$AC$4:$AC$62</c:f>
            </c:numRef>
          </c:val>
          <c:extLst>
            <c:ext xmlns:c16="http://schemas.microsoft.com/office/drawing/2014/chart" uri="{C3380CC4-5D6E-409C-BE32-E72D297353CC}">
              <c16:uniqueId val="{00000020-DACA-476D-912B-3EAB6BF1AEEA}"/>
            </c:ext>
          </c:extLst>
        </c:ser>
        <c:ser>
          <c:idx val="27"/>
          <c:order val="27"/>
          <c:tx>
            <c:strRef>
              <c:f>'2021- INTOXIC POR PLAG'!$AD$3</c:f>
              <c:strCache>
                <c:ptCount val="1"/>
                <c:pt idx="0">
                  <c:v>SEM 27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PLAG'!$AD$4:$AD$62</c:f>
            </c:numRef>
          </c:val>
          <c:extLst>
            <c:ext xmlns:c16="http://schemas.microsoft.com/office/drawing/2014/chart" uri="{C3380CC4-5D6E-409C-BE32-E72D297353CC}">
              <c16:uniqueId val="{00000021-DACA-476D-912B-3EAB6BF1AEEA}"/>
            </c:ext>
          </c:extLst>
        </c:ser>
        <c:ser>
          <c:idx val="28"/>
          <c:order val="28"/>
          <c:tx>
            <c:strRef>
              <c:f>'2021- INTOXIC POR PLAG'!$AE$3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PLAG'!$AE$4:$AE$62</c:f>
            </c:numRef>
          </c:val>
          <c:extLst>
            <c:ext xmlns:c16="http://schemas.microsoft.com/office/drawing/2014/chart" uri="{C3380CC4-5D6E-409C-BE32-E72D297353CC}">
              <c16:uniqueId val="{00000022-DACA-476D-912B-3EAB6BF1AEEA}"/>
            </c:ext>
          </c:extLst>
        </c:ser>
        <c:ser>
          <c:idx val="29"/>
          <c:order val="29"/>
          <c:tx>
            <c:strRef>
              <c:f>'2021- INTOXIC POR PLAG'!$AF$3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PLAG'!$AF$4:$AF$62</c:f>
            </c:numRef>
          </c:val>
          <c:extLst>
            <c:ext xmlns:c16="http://schemas.microsoft.com/office/drawing/2014/chart" uri="{C3380CC4-5D6E-409C-BE32-E72D297353CC}">
              <c16:uniqueId val="{00000023-DACA-476D-912B-3EAB6BF1AEEA}"/>
            </c:ext>
          </c:extLst>
        </c:ser>
        <c:ser>
          <c:idx val="30"/>
          <c:order val="30"/>
          <c:tx>
            <c:strRef>
              <c:f>'2021- INTOXIC POR PLAG'!$AG$3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PLAG'!$AG$4:$AG$62</c:f>
            </c:numRef>
          </c:val>
          <c:extLst>
            <c:ext xmlns:c16="http://schemas.microsoft.com/office/drawing/2014/chart" uri="{C3380CC4-5D6E-409C-BE32-E72D297353CC}">
              <c16:uniqueId val="{00000024-DACA-476D-912B-3EAB6BF1AEEA}"/>
            </c:ext>
          </c:extLst>
        </c:ser>
        <c:ser>
          <c:idx val="31"/>
          <c:order val="31"/>
          <c:tx>
            <c:strRef>
              <c:f>'2021- INTOXIC POR PLAG'!$AH$3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PLAG'!$AH$4:$AH$62</c:f>
            </c:numRef>
          </c:val>
          <c:extLst>
            <c:ext xmlns:c16="http://schemas.microsoft.com/office/drawing/2014/chart" uri="{C3380CC4-5D6E-409C-BE32-E72D297353CC}">
              <c16:uniqueId val="{00000025-DACA-476D-912B-3EAB6BF1AEEA}"/>
            </c:ext>
          </c:extLst>
        </c:ser>
        <c:ser>
          <c:idx val="32"/>
          <c:order val="32"/>
          <c:tx>
            <c:strRef>
              <c:f>'2021- INTOXIC POR PLAG'!$AI$3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PLAG'!$AI$4:$AI$62</c:f>
            </c:numRef>
          </c:val>
          <c:extLst>
            <c:ext xmlns:c16="http://schemas.microsoft.com/office/drawing/2014/chart" uri="{C3380CC4-5D6E-409C-BE32-E72D297353CC}">
              <c16:uniqueId val="{00000026-DACA-476D-912B-3EAB6BF1AEEA}"/>
            </c:ext>
          </c:extLst>
        </c:ser>
        <c:ser>
          <c:idx val="33"/>
          <c:order val="33"/>
          <c:tx>
            <c:strRef>
              <c:f>'2021- INTOXIC POR PLAG'!$AJ$3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PLAG'!$AJ$4:$AJ$62</c:f>
            </c:numRef>
          </c:val>
          <c:extLst>
            <c:ext xmlns:c16="http://schemas.microsoft.com/office/drawing/2014/chart" uri="{C3380CC4-5D6E-409C-BE32-E72D297353CC}">
              <c16:uniqueId val="{00000027-DACA-476D-912B-3EAB6BF1AEEA}"/>
            </c:ext>
          </c:extLst>
        </c:ser>
        <c:ser>
          <c:idx val="34"/>
          <c:order val="34"/>
          <c:tx>
            <c:strRef>
              <c:f>'2021- INTOXIC POR PLAG'!$AK$3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PLAG'!$AK$4:$AK$62</c:f>
            </c:numRef>
          </c:val>
          <c:extLst>
            <c:ext xmlns:c16="http://schemas.microsoft.com/office/drawing/2014/chart" uri="{C3380CC4-5D6E-409C-BE32-E72D297353CC}">
              <c16:uniqueId val="{00000028-DACA-476D-912B-3EAB6BF1AEEA}"/>
            </c:ext>
          </c:extLst>
        </c:ser>
        <c:ser>
          <c:idx val="35"/>
          <c:order val="35"/>
          <c:tx>
            <c:strRef>
              <c:f>'2021- INTOXIC POR PLAG'!$AL$3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PLAG'!$AL$4:$AL$62</c:f>
            </c:numRef>
          </c:val>
          <c:extLst>
            <c:ext xmlns:c16="http://schemas.microsoft.com/office/drawing/2014/chart" uri="{C3380CC4-5D6E-409C-BE32-E72D297353CC}">
              <c16:uniqueId val="{00000029-DACA-476D-912B-3EAB6BF1AEEA}"/>
            </c:ext>
          </c:extLst>
        </c:ser>
        <c:ser>
          <c:idx val="36"/>
          <c:order val="36"/>
          <c:tx>
            <c:strRef>
              <c:f>'2021- INTOXIC POR PLAG'!$AM$3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PLAG'!$AM$4:$AM$62</c:f>
            </c:numRef>
          </c:val>
          <c:extLst>
            <c:ext xmlns:c16="http://schemas.microsoft.com/office/drawing/2014/chart" uri="{C3380CC4-5D6E-409C-BE32-E72D297353CC}">
              <c16:uniqueId val="{0000002A-DACA-476D-912B-3EAB6BF1AEEA}"/>
            </c:ext>
          </c:extLst>
        </c:ser>
        <c:ser>
          <c:idx val="37"/>
          <c:order val="37"/>
          <c:tx>
            <c:strRef>
              <c:f>'2021- INTOXIC POR PLAG'!$AN$3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PLAG'!$AN$4:$AN$62</c:f>
            </c:numRef>
          </c:val>
          <c:extLst>
            <c:ext xmlns:c16="http://schemas.microsoft.com/office/drawing/2014/chart" uri="{C3380CC4-5D6E-409C-BE32-E72D297353CC}">
              <c16:uniqueId val="{0000002B-DACA-476D-912B-3EAB6BF1AEEA}"/>
            </c:ext>
          </c:extLst>
        </c:ser>
        <c:ser>
          <c:idx val="38"/>
          <c:order val="38"/>
          <c:tx>
            <c:strRef>
              <c:f>'2021- INTOXIC POR PLAG'!$AO$3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PLAG'!$AO$4:$AO$62</c:f>
            </c:numRef>
          </c:val>
          <c:extLst>
            <c:ext xmlns:c16="http://schemas.microsoft.com/office/drawing/2014/chart" uri="{C3380CC4-5D6E-409C-BE32-E72D297353CC}">
              <c16:uniqueId val="{0000002C-DACA-476D-912B-3EAB6BF1AEEA}"/>
            </c:ext>
          </c:extLst>
        </c:ser>
        <c:ser>
          <c:idx val="39"/>
          <c:order val="39"/>
          <c:tx>
            <c:strRef>
              <c:f>'2021- INTOXIC POR PLAG'!$AP$3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PLAG'!$AP$4:$AP$62</c:f>
            </c:numRef>
          </c:val>
          <c:extLst>
            <c:ext xmlns:c16="http://schemas.microsoft.com/office/drawing/2014/chart" uri="{C3380CC4-5D6E-409C-BE32-E72D297353CC}">
              <c16:uniqueId val="{0000002D-DACA-476D-912B-3EAB6BF1AEEA}"/>
            </c:ext>
          </c:extLst>
        </c:ser>
        <c:ser>
          <c:idx val="40"/>
          <c:order val="40"/>
          <c:tx>
            <c:strRef>
              <c:f>'2021- INTOXIC POR PLAG'!$AQ$3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PLAG'!$AQ$4:$AQ$62</c:f>
            </c:numRef>
          </c:val>
          <c:extLst>
            <c:ext xmlns:c16="http://schemas.microsoft.com/office/drawing/2014/chart" uri="{C3380CC4-5D6E-409C-BE32-E72D297353CC}">
              <c16:uniqueId val="{0000002E-DACA-476D-912B-3EAB6BF1AEEA}"/>
            </c:ext>
          </c:extLst>
        </c:ser>
        <c:ser>
          <c:idx val="41"/>
          <c:order val="41"/>
          <c:tx>
            <c:strRef>
              <c:f>'2021- INTOXIC POR PLAG'!$AR$3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PLAG'!$AR$4:$AR$62</c:f>
            </c:numRef>
          </c:val>
          <c:extLst>
            <c:ext xmlns:c16="http://schemas.microsoft.com/office/drawing/2014/chart" uri="{C3380CC4-5D6E-409C-BE32-E72D297353CC}">
              <c16:uniqueId val="{0000002F-DACA-476D-912B-3EAB6BF1AEEA}"/>
            </c:ext>
          </c:extLst>
        </c:ser>
        <c:ser>
          <c:idx val="42"/>
          <c:order val="42"/>
          <c:tx>
            <c:strRef>
              <c:f>'2021- INTOXIC POR PLAG'!$AS$3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PLAG'!$AS$4:$AS$62</c:f>
            </c:numRef>
          </c:val>
          <c:extLst>
            <c:ext xmlns:c16="http://schemas.microsoft.com/office/drawing/2014/chart" uri="{C3380CC4-5D6E-409C-BE32-E72D297353CC}">
              <c16:uniqueId val="{00000030-DACA-476D-912B-3EAB6BF1AEEA}"/>
            </c:ext>
          </c:extLst>
        </c:ser>
        <c:ser>
          <c:idx val="43"/>
          <c:order val="43"/>
          <c:tx>
            <c:strRef>
              <c:f>'2021- INTOXIC POR PLAG'!$AT$3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PLAG'!$AT$4:$AT$62</c:f>
            </c:numRef>
          </c:val>
          <c:extLst>
            <c:ext xmlns:c16="http://schemas.microsoft.com/office/drawing/2014/chart" uri="{C3380CC4-5D6E-409C-BE32-E72D297353CC}">
              <c16:uniqueId val="{00000031-DACA-476D-912B-3EAB6BF1AEEA}"/>
            </c:ext>
          </c:extLst>
        </c:ser>
        <c:ser>
          <c:idx val="44"/>
          <c:order val="44"/>
          <c:tx>
            <c:strRef>
              <c:f>'2021- INTOXIC POR PLAG'!$AU$3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PLAG'!$AU$4:$AU$62</c:f>
            </c:numRef>
          </c:val>
          <c:extLst>
            <c:ext xmlns:c16="http://schemas.microsoft.com/office/drawing/2014/chart" uri="{C3380CC4-5D6E-409C-BE32-E72D297353CC}">
              <c16:uniqueId val="{00000032-DACA-476D-912B-3EAB6BF1AEEA}"/>
            </c:ext>
          </c:extLst>
        </c:ser>
        <c:ser>
          <c:idx val="45"/>
          <c:order val="45"/>
          <c:tx>
            <c:strRef>
              <c:f>'2021- INTOXIC POR PLAG'!$AV$3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PLAG'!$AV$4:$AV$62</c:f>
            </c:numRef>
          </c:val>
          <c:extLst>
            <c:ext xmlns:c16="http://schemas.microsoft.com/office/drawing/2014/chart" uri="{C3380CC4-5D6E-409C-BE32-E72D297353CC}">
              <c16:uniqueId val="{00000033-DACA-476D-912B-3EAB6BF1AEEA}"/>
            </c:ext>
          </c:extLst>
        </c:ser>
        <c:ser>
          <c:idx val="46"/>
          <c:order val="46"/>
          <c:tx>
            <c:strRef>
              <c:f>'2021- INTOXIC POR PLAG'!$AW$3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PLAG'!$AW$4:$AW$62</c:f>
            </c:numRef>
          </c:val>
          <c:extLst>
            <c:ext xmlns:c16="http://schemas.microsoft.com/office/drawing/2014/chart" uri="{C3380CC4-5D6E-409C-BE32-E72D297353CC}">
              <c16:uniqueId val="{00000034-DACA-476D-912B-3EAB6BF1AEEA}"/>
            </c:ext>
          </c:extLst>
        </c:ser>
        <c:ser>
          <c:idx val="47"/>
          <c:order val="47"/>
          <c:tx>
            <c:strRef>
              <c:f>'2021- INTOXIC POR PLAG'!$AX$3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'2021- INTOXIC POR PLAG'!$AX$4:$AX$62</c:f>
            </c:numRef>
          </c:val>
          <c:extLst>
            <c:ext xmlns:c16="http://schemas.microsoft.com/office/drawing/2014/chart" uri="{C3380CC4-5D6E-409C-BE32-E72D297353CC}">
              <c16:uniqueId val="{00000035-DACA-476D-912B-3EAB6BF1AEE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19050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000" dirty="0"/>
              <a:t>DIABETES </a:t>
            </a:r>
            <a:r>
              <a:rPr lang="es-PE" sz="2000" dirty="0" smtClean="0"/>
              <a:t>RSAC-2022</a:t>
            </a:r>
            <a:endParaRPr lang="es-PE" sz="2000" dirty="0"/>
          </a:p>
        </c:rich>
      </c:tx>
      <c:layout>
        <c:manualLayout>
          <c:xMode val="edge"/>
          <c:yMode val="edge"/>
          <c:x val="0.35042131723394782"/>
          <c:y val="2.659971209251853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994272322379588E-2"/>
          <c:y val="1.0757201436989786E-2"/>
          <c:w val="0.96537140760499107"/>
          <c:h val="0.853245210595476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'2021- DIABETES'!$C$3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DIABETES'!$C$4:$C$64</c:f>
            </c:numRef>
          </c:val>
          <c:extLst>
            <c:ext xmlns:c16="http://schemas.microsoft.com/office/drawing/2014/chart" uri="{C3380CC4-5D6E-409C-BE32-E72D297353CC}">
              <c16:uniqueId val="{00000000-B7D4-4C38-9ADD-912C692AA5A4}"/>
            </c:ext>
          </c:extLst>
        </c:ser>
        <c:ser>
          <c:idx val="1"/>
          <c:order val="1"/>
          <c:tx>
            <c:strRef>
              <c:f>'2021- DIABETES'!$D$3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DIABETES'!$D$4:$D$64</c:f>
              <c:numCache>
                <c:formatCode>General</c:formatCode>
                <c:ptCount val="61"/>
                <c:pt idx="5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D4-4C38-9ADD-912C692AA5A4}"/>
            </c:ext>
          </c:extLst>
        </c:ser>
        <c:ser>
          <c:idx val="2"/>
          <c:order val="2"/>
          <c:tx>
            <c:strRef>
              <c:f>'2021- DIABETES'!$E$3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DIABETES'!$E$4:$E$64</c:f>
            </c:numRef>
          </c:val>
          <c:extLst>
            <c:ext xmlns:c16="http://schemas.microsoft.com/office/drawing/2014/chart" uri="{C3380CC4-5D6E-409C-BE32-E72D297353CC}">
              <c16:uniqueId val="{00000002-B7D4-4C38-9ADD-912C692AA5A4}"/>
            </c:ext>
          </c:extLst>
        </c:ser>
        <c:ser>
          <c:idx val="3"/>
          <c:order val="3"/>
          <c:tx>
            <c:strRef>
              <c:f>'2021- DIABETES'!$F$3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DIABETES'!$F$4:$F$64</c:f>
            </c:numRef>
          </c:val>
          <c:extLst>
            <c:ext xmlns:c16="http://schemas.microsoft.com/office/drawing/2014/chart" uri="{C3380CC4-5D6E-409C-BE32-E72D297353CC}">
              <c16:uniqueId val="{00000003-B7D4-4C38-9ADD-912C692AA5A4}"/>
            </c:ext>
          </c:extLst>
        </c:ser>
        <c:ser>
          <c:idx val="4"/>
          <c:order val="4"/>
          <c:tx>
            <c:strRef>
              <c:f>'2021- DIABETES'!$G$3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DIABETES'!$G$4:$G$64</c:f>
            </c:numRef>
          </c:val>
          <c:extLst>
            <c:ext xmlns:c16="http://schemas.microsoft.com/office/drawing/2014/chart" uri="{C3380CC4-5D6E-409C-BE32-E72D297353CC}">
              <c16:uniqueId val="{00000004-B7D4-4C38-9ADD-912C692AA5A4}"/>
            </c:ext>
          </c:extLst>
        </c:ser>
        <c:ser>
          <c:idx val="5"/>
          <c:order val="5"/>
          <c:tx>
            <c:strRef>
              <c:f>'2021- DIABETES'!$H$3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DIABETES'!$H$4:$H$64</c:f>
            </c:numRef>
          </c:val>
          <c:extLst>
            <c:ext xmlns:c16="http://schemas.microsoft.com/office/drawing/2014/chart" uri="{C3380CC4-5D6E-409C-BE32-E72D297353CC}">
              <c16:uniqueId val="{00000005-B7D4-4C38-9ADD-912C692AA5A4}"/>
            </c:ext>
          </c:extLst>
        </c:ser>
        <c:ser>
          <c:idx val="6"/>
          <c:order val="6"/>
          <c:tx>
            <c:strRef>
              <c:f>'2021- DIABETES'!$I$3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DIABETES'!$I$4:$I$64</c:f>
            </c:numRef>
          </c:val>
          <c:extLst>
            <c:ext xmlns:c16="http://schemas.microsoft.com/office/drawing/2014/chart" uri="{C3380CC4-5D6E-409C-BE32-E72D297353CC}">
              <c16:uniqueId val="{00000006-B7D4-4C38-9ADD-912C692AA5A4}"/>
            </c:ext>
          </c:extLst>
        </c:ser>
        <c:ser>
          <c:idx val="48"/>
          <c:order val="48"/>
          <c:tx>
            <c:strRef>
              <c:f>'2021- DIABETES'!$AY$3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DIABETES'!$AY$4:$AY$64</c:f>
            </c:numRef>
          </c:val>
          <c:extLst>
            <c:ext xmlns:c16="http://schemas.microsoft.com/office/drawing/2014/chart" uri="{C3380CC4-5D6E-409C-BE32-E72D297353CC}">
              <c16:uniqueId val="{00000007-B7D4-4C38-9ADD-912C692AA5A4}"/>
            </c:ext>
          </c:extLst>
        </c:ser>
        <c:ser>
          <c:idx val="49"/>
          <c:order val="49"/>
          <c:tx>
            <c:strRef>
              <c:f>'2021- DIABETES'!$AZ$3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DIABETES'!$AZ$4:$AZ$64</c:f>
            </c:numRef>
          </c:val>
          <c:extLst>
            <c:ext xmlns:c16="http://schemas.microsoft.com/office/drawing/2014/chart" uri="{C3380CC4-5D6E-409C-BE32-E72D297353CC}">
              <c16:uniqueId val="{00000008-B7D4-4C38-9ADD-912C692AA5A4}"/>
            </c:ext>
          </c:extLst>
        </c:ser>
        <c:ser>
          <c:idx val="50"/>
          <c:order val="50"/>
          <c:tx>
            <c:strRef>
              <c:f>'2021- DIABETES'!$BA$3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DIABETES'!$BA$4:$BA$64</c:f>
            </c:numRef>
          </c:val>
          <c:extLst>
            <c:ext xmlns:c16="http://schemas.microsoft.com/office/drawing/2014/chart" uri="{C3380CC4-5D6E-409C-BE32-E72D297353CC}">
              <c16:uniqueId val="{00000009-B7D4-4C38-9ADD-912C692AA5A4}"/>
            </c:ext>
          </c:extLst>
        </c:ser>
        <c:ser>
          <c:idx val="51"/>
          <c:order val="51"/>
          <c:tx>
            <c:strRef>
              <c:f>'2021- DIABETES'!$BB$3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DIABETES'!$BB$4:$BB$64</c:f>
            </c:numRef>
          </c:val>
          <c:extLst>
            <c:ext xmlns:c16="http://schemas.microsoft.com/office/drawing/2014/chart" uri="{C3380CC4-5D6E-409C-BE32-E72D297353CC}">
              <c16:uniqueId val="{0000000A-B7D4-4C38-9ADD-912C692AA5A4}"/>
            </c:ext>
          </c:extLst>
        </c:ser>
        <c:ser>
          <c:idx val="52"/>
          <c:order val="52"/>
          <c:tx>
            <c:strRef>
              <c:f>'2021- DIABETES'!$BC$3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DIABETES'!$BC$4:$BC$64</c:f>
            </c:numRef>
          </c:val>
          <c:extLst>
            <c:ext xmlns:c16="http://schemas.microsoft.com/office/drawing/2014/chart" uri="{C3380CC4-5D6E-409C-BE32-E72D297353CC}">
              <c16:uniqueId val="{0000000B-B7D4-4C38-9ADD-912C692AA5A4}"/>
            </c:ext>
          </c:extLst>
        </c:ser>
        <c:ser>
          <c:idx val="53"/>
          <c:order val="53"/>
          <c:tx>
            <c:strRef>
              <c:f>'2021- DIABETES'!$BD$3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DIABETES'!$BD$4:$BD$64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3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7D4-4C38-9ADD-912C692AA5A4}"/>
            </c:ext>
          </c:extLst>
        </c:ser>
        <c:ser>
          <c:idx val="7"/>
          <c:order val="7"/>
          <c:tx>
            <c:strRef>
              <c:f>'2021- DIABETES'!$J$3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DIABETES'!$J$4:$J$64</c:f>
            </c:numRef>
          </c:val>
          <c:extLst>
            <c:ext xmlns:c16="http://schemas.microsoft.com/office/drawing/2014/chart" uri="{C3380CC4-5D6E-409C-BE32-E72D297353CC}">
              <c16:uniqueId val="{0000000D-B7D4-4C38-9ADD-912C692AA5A4}"/>
            </c:ext>
          </c:extLst>
        </c:ser>
        <c:ser>
          <c:idx val="8"/>
          <c:order val="8"/>
          <c:tx>
            <c:strRef>
              <c:f>'2021- DIABETES'!$K$3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DIABETES'!$K$4:$K$64</c:f>
            </c:numRef>
          </c:val>
          <c:extLst>
            <c:ext xmlns:c16="http://schemas.microsoft.com/office/drawing/2014/chart" uri="{C3380CC4-5D6E-409C-BE32-E72D297353CC}">
              <c16:uniqueId val="{0000000E-B7D4-4C38-9ADD-912C692AA5A4}"/>
            </c:ext>
          </c:extLst>
        </c:ser>
        <c:ser>
          <c:idx val="9"/>
          <c:order val="9"/>
          <c:tx>
            <c:strRef>
              <c:f>'2021- DIABETES'!$L$3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DIABETES'!$L$4:$L$64</c:f>
            </c:numRef>
          </c:val>
          <c:extLst>
            <c:ext xmlns:c16="http://schemas.microsoft.com/office/drawing/2014/chart" uri="{C3380CC4-5D6E-409C-BE32-E72D297353CC}">
              <c16:uniqueId val="{0000000F-B7D4-4C38-9ADD-912C692AA5A4}"/>
            </c:ext>
          </c:extLst>
        </c:ser>
        <c:ser>
          <c:idx val="10"/>
          <c:order val="10"/>
          <c:tx>
            <c:strRef>
              <c:f>'2021- DIABETES'!$M$3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DIABETES'!$M$4:$M$64</c:f>
            </c:numRef>
          </c:val>
          <c:extLst>
            <c:ext xmlns:c16="http://schemas.microsoft.com/office/drawing/2014/chart" uri="{C3380CC4-5D6E-409C-BE32-E72D297353CC}">
              <c16:uniqueId val="{00000010-B7D4-4C38-9ADD-912C692AA5A4}"/>
            </c:ext>
          </c:extLst>
        </c:ser>
        <c:ser>
          <c:idx val="11"/>
          <c:order val="11"/>
          <c:tx>
            <c:strRef>
              <c:f>'2021- DIABETES'!$N$3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DIABETES'!$N$4:$N$64</c:f>
            </c:numRef>
          </c:val>
          <c:extLst>
            <c:ext xmlns:c16="http://schemas.microsoft.com/office/drawing/2014/chart" uri="{C3380CC4-5D6E-409C-BE32-E72D297353CC}">
              <c16:uniqueId val="{00000011-B7D4-4C38-9ADD-912C692AA5A4}"/>
            </c:ext>
          </c:extLst>
        </c:ser>
        <c:ser>
          <c:idx val="12"/>
          <c:order val="12"/>
          <c:tx>
            <c:strRef>
              <c:f>'2021- DIABETES'!$O$3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DIABETES'!$O$4:$O$64</c:f>
            </c:numRef>
          </c:val>
          <c:extLst>
            <c:ext xmlns:c16="http://schemas.microsoft.com/office/drawing/2014/chart" uri="{C3380CC4-5D6E-409C-BE32-E72D297353CC}">
              <c16:uniqueId val="{00000012-B7D4-4C38-9ADD-912C692AA5A4}"/>
            </c:ext>
          </c:extLst>
        </c:ser>
        <c:ser>
          <c:idx val="13"/>
          <c:order val="13"/>
          <c:tx>
            <c:strRef>
              <c:f>'2021- DIABETES'!$P$3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DIABETES'!$P$4:$P$64</c:f>
            </c:numRef>
          </c:val>
          <c:extLst>
            <c:ext xmlns:c16="http://schemas.microsoft.com/office/drawing/2014/chart" uri="{C3380CC4-5D6E-409C-BE32-E72D297353CC}">
              <c16:uniqueId val="{00000013-B7D4-4C38-9ADD-912C692AA5A4}"/>
            </c:ext>
          </c:extLst>
        </c:ser>
        <c:ser>
          <c:idx val="14"/>
          <c:order val="14"/>
          <c:tx>
            <c:strRef>
              <c:f>'2021- DIABETES'!$Q$3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DIABETES'!$Q$4:$Q$64</c:f>
            </c:numRef>
          </c:val>
          <c:extLst>
            <c:ext xmlns:c16="http://schemas.microsoft.com/office/drawing/2014/chart" uri="{C3380CC4-5D6E-409C-BE32-E72D297353CC}">
              <c16:uniqueId val="{00000014-B7D4-4C38-9ADD-912C692AA5A4}"/>
            </c:ext>
          </c:extLst>
        </c:ser>
        <c:ser>
          <c:idx val="15"/>
          <c:order val="15"/>
          <c:tx>
            <c:strRef>
              <c:f>'2021- DIABETES'!$R$3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DIABETES'!$R$4:$R$64</c:f>
            </c:numRef>
          </c:val>
          <c:extLst>
            <c:ext xmlns:c16="http://schemas.microsoft.com/office/drawing/2014/chart" uri="{C3380CC4-5D6E-409C-BE32-E72D297353CC}">
              <c16:uniqueId val="{00000015-B7D4-4C38-9ADD-912C692AA5A4}"/>
            </c:ext>
          </c:extLst>
        </c:ser>
        <c:ser>
          <c:idx val="16"/>
          <c:order val="16"/>
          <c:tx>
            <c:strRef>
              <c:f>'2021- DIABETES'!$S$3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DIABETES'!$S$4:$S$64</c:f>
            </c:numRef>
          </c:val>
          <c:extLst>
            <c:ext xmlns:c16="http://schemas.microsoft.com/office/drawing/2014/chart" uri="{C3380CC4-5D6E-409C-BE32-E72D297353CC}">
              <c16:uniqueId val="{00000016-B7D4-4C38-9ADD-912C692AA5A4}"/>
            </c:ext>
          </c:extLst>
        </c:ser>
        <c:ser>
          <c:idx val="17"/>
          <c:order val="17"/>
          <c:tx>
            <c:strRef>
              <c:f>'2021- DIABETES'!$T$3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DIABETES'!$T$4:$T$64</c:f>
            </c:numRef>
          </c:val>
          <c:extLst>
            <c:ext xmlns:c16="http://schemas.microsoft.com/office/drawing/2014/chart" uri="{C3380CC4-5D6E-409C-BE32-E72D297353CC}">
              <c16:uniqueId val="{00000017-B7D4-4C38-9ADD-912C692AA5A4}"/>
            </c:ext>
          </c:extLst>
        </c:ser>
        <c:ser>
          <c:idx val="18"/>
          <c:order val="18"/>
          <c:tx>
            <c:strRef>
              <c:f>'2021- DIABETES'!$U$3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DIABETES'!$U$4:$U$64</c:f>
            </c:numRef>
          </c:val>
          <c:extLst>
            <c:ext xmlns:c16="http://schemas.microsoft.com/office/drawing/2014/chart" uri="{C3380CC4-5D6E-409C-BE32-E72D297353CC}">
              <c16:uniqueId val="{00000018-B7D4-4C38-9ADD-912C692AA5A4}"/>
            </c:ext>
          </c:extLst>
        </c:ser>
        <c:ser>
          <c:idx val="19"/>
          <c:order val="19"/>
          <c:tx>
            <c:strRef>
              <c:f>'2021- DIABETES'!$V$3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DIABETES'!$V$4:$V$64</c:f>
            </c:numRef>
          </c:val>
          <c:extLst>
            <c:ext xmlns:c16="http://schemas.microsoft.com/office/drawing/2014/chart" uri="{C3380CC4-5D6E-409C-BE32-E72D297353CC}">
              <c16:uniqueId val="{00000019-B7D4-4C38-9ADD-912C692AA5A4}"/>
            </c:ext>
          </c:extLst>
        </c:ser>
        <c:ser>
          <c:idx val="20"/>
          <c:order val="20"/>
          <c:tx>
            <c:strRef>
              <c:f>'2021- DIABETES'!$W$3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DIABETES'!$W$4:$W$64</c:f>
            </c:numRef>
          </c:val>
          <c:extLst>
            <c:ext xmlns:c16="http://schemas.microsoft.com/office/drawing/2014/chart" uri="{C3380CC4-5D6E-409C-BE32-E72D297353CC}">
              <c16:uniqueId val="{0000001A-B7D4-4C38-9ADD-912C692AA5A4}"/>
            </c:ext>
          </c:extLst>
        </c:ser>
        <c:ser>
          <c:idx val="21"/>
          <c:order val="21"/>
          <c:tx>
            <c:strRef>
              <c:f>'2021- DIABETES'!$X$3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DIABETES'!$X$4:$X$64</c:f>
            </c:numRef>
          </c:val>
          <c:extLst>
            <c:ext xmlns:c16="http://schemas.microsoft.com/office/drawing/2014/chart" uri="{C3380CC4-5D6E-409C-BE32-E72D297353CC}">
              <c16:uniqueId val="{0000001B-B7D4-4C38-9ADD-912C692AA5A4}"/>
            </c:ext>
          </c:extLst>
        </c:ser>
        <c:ser>
          <c:idx val="22"/>
          <c:order val="22"/>
          <c:tx>
            <c:strRef>
              <c:f>'2021- DIABETES'!$Y$3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DIABETES'!$Y$4:$Y$64</c:f>
            </c:numRef>
          </c:val>
          <c:extLst>
            <c:ext xmlns:c16="http://schemas.microsoft.com/office/drawing/2014/chart" uri="{C3380CC4-5D6E-409C-BE32-E72D297353CC}">
              <c16:uniqueId val="{0000001C-B7D4-4C38-9ADD-912C692AA5A4}"/>
            </c:ext>
          </c:extLst>
        </c:ser>
        <c:ser>
          <c:idx val="23"/>
          <c:order val="23"/>
          <c:tx>
            <c:strRef>
              <c:f>'2021- DIABETES'!$Z$3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DIABETES'!$Z$4:$Z$64</c:f>
            </c:numRef>
          </c:val>
          <c:extLst>
            <c:ext xmlns:c16="http://schemas.microsoft.com/office/drawing/2014/chart" uri="{C3380CC4-5D6E-409C-BE32-E72D297353CC}">
              <c16:uniqueId val="{0000001D-B7D4-4C38-9ADD-912C692AA5A4}"/>
            </c:ext>
          </c:extLst>
        </c:ser>
        <c:ser>
          <c:idx val="24"/>
          <c:order val="24"/>
          <c:tx>
            <c:strRef>
              <c:f>'2021- DIABETES'!$AA$3</c:f>
              <c:strCache>
                <c:ptCount val="1"/>
                <c:pt idx="0">
                  <c:v>SEM 24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DIABETES'!$AA$4:$AA$64</c:f>
            </c:numRef>
          </c:val>
          <c:extLst>
            <c:ext xmlns:c16="http://schemas.microsoft.com/office/drawing/2014/chart" uri="{C3380CC4-5D6E-409C-BE32-E72D297353CC}">
              <c16:uniqueId val="{0000001E-B7D4-4C38-9ADD-912C692AA5A4}"/>
            </c:ext>
          </c:extLst>
        </c:ser>
        <c:ser>
          <c:idx val="25"/>
          <c:order val="25"/>
          <c:tx>
            <c:strRef>
              <c:f>'2021- DIABETES'!$AB$3</c:f>
              <c:strCache>
                <c:ptCount val="1"/>
                <c:pt idx="0">
                  <c:v>SEM 25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DIABETES'!$AB$4:$AB$64</c:f>
            </c:numRef>
          </c:val>
          <c:extLst>
            <c:ext xmlns:c16="http://schemas.microsoft.com/office/drawing/2014/chart" uri="{C3380CC4-5D6E-409C-BE32-E72D297353CC}">
              <c16:uniqueId val="{0000001F-B7D4-4C38-9ADD-912C692AA5A4}"/>
            </c:ext>
          </c:extLst>
        </c:ser>
        <c:ser>
          <c:idx val="26"/>
          <c:order val="26"/>
          <c:tx>
            <c:strRef>
              <c:f>'2021- DIABETES'!$AC$3</c:f>
              <c:strCache>
                <c:ptCount val="1"/>
                <c:pt idx="0">
                  <c:v>SEM 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DIABETES'!$AC$4:$AC$64</c:f>
            </c:numRef>
          </c:val>
          <c:extLst>
            <c:ext xmlns:c16="http://schemas.microsoft.com/office/drawing/2014/chart" uri="{C3380CC4-5D6E-409C-BE32-E72D297353CC}">
              <c16:uniqueId val="{00000020-B7D4-4C38-9ADD-912C692AA5A4}"/>
            </c:ext>
          </c:extLst>
        </c:ser>
        <c:ser>
          <c:idx val="27"/>
          <c:order val="27"/>
          <c:tx>
            <c:strRef>
              <c:f>'2021- DIABETES'!$AD$3</c:f>
              <c:strCache>
                <c:ptCount val="1"/>
                <c:pt idx="0">
                  <c:v>SEM 27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DIABETES'!$AD$4:$AD$64</c:f>
            </c:numRef>
          </c:val>
          <c:extLst>
            <c:ext xmlns:c16="http://schemas.microsoft.com/office/drawing/2014/chart" uri="{C3380CC4-5D6E-409C-BE32-E72D297353CC}">
              <c16:uniqueId val="{00000021-B7D4-4C38-9ADD-912C692AA5A4}"/>
            </c:ext>
          </c:extLst>
        </c:ser>
        <c:ser>
          <c:idx val="28"/>
          <c:order val="28"/>
          <c:tx>
            <c:strRef>
              <c:f>'2021- DIABETES'!$AE$3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DIABETES'!$AE$4:$AE$64</c:f>
            </c:numRef>
          </c:val>
          <c:extLst>
            <c:ext xmlns:c16="http://schemas.microsoft.com/office/drawing/2014/chart" uri="{C3380CC4-5D6E-409C-BE32-E72D297353CC}">
              <c16:uniqueId val="{00000022-B7D4-4C38-9ADD-912C692AA5A4}"/>
            </c:ext>
          </c:extLst>
        </c:ser>
        <c:ser>
          <c:idx val="29"/>
          <c:order val="29"/>
          <c:tx>
            <c:strRef>
              <c:f>'2021- DIABETES'!$AF$3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DIABETES'!$AF$4:$AF$64</c:f>
            </c:numRef>
          </c:val>
          <c:extLst>
            <c:ext xmlns:c16="http://schemas.microsoft.com/office/drawing/2014/chart" uri="{C3380CC4-5D6E-409C-BE32-E72D297353CC}">
              <c16:uniqueId val="{00000023-B7D4-4C38-9ADD-912C692AA5A4}"/>
            </c:ext>
          </c:extLst>
        </c:ser>
        <c:ser>
          <c:idx val="30"/>
          <c:order val="30"/>
          <c:tx>
            <c:strRef>
              <c:f>'2021- DIABETES'!$AG$3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DIABETES'!$AG$4:$AG$64</c:f>
            </c:numRef>
          </c:val>
          <c:extLst>
            <c:ext xmlns:c16="http://schemas.microsoft.com/office/drawing/2014/chart" uri="{C3380CC4-5D6E-409C-BE32-E72D297353CC}">
              <c16:uniqueId val="{00000024-B7D4-4C38-9ADD-912C692AA5A4}"/>
            </c:ext>
          </c:extLst>
        </c:ser>
        <c:ser>
          <c:idx val="31"/>
          <c:order val="31"/>
          <c:tx>
            <c:strRef>
              <c:f>'2021- DIABETES'!$AH$3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DIABETES'!$AH$4:$AH$64</c:f>
            </c:numRef>
          </c:val>
          <c:extLst>
            <c:ext xmlns:c16="http://schemas.microsoft.com/office/drawing/2014/chart" uri="{C3380CC4-5D6E-409C-BE32-E72D297353CC}">
              <c16:uniqueId val="{00000025-B7D4-4C38-9ADD-912C692AA5A4}"/>
            </c:ext>
          </c:extLst>
        </c:ser>
        <c:ser>
          <c:idx val="32"/>
          <c:order val="32"/>
          <c:tx>
            <c:strRef>
              <c:f>'2021- DIABETES'!$AI$3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DIABETES'!$AI$4:$AI$64</c:f>
            </c:numRef>
          </c:val>
          <c:extLst>
            <c:ext xmlns:c16="http://schemas.microsoft.com/office/drawing/2014/chart" uri="{C3380CC4-5D6E-409C-BE32-E72D297353CC}">
              <c16:uniqueId val="{00000026-B7D4-4C38-9ADD-912C692AA5A4}"/>
            </c:ext>
          </c:extLst>
        </c:ser>
        <c:ser>
          <c:idx val="33"/>
          <c:order val="33"/>
          <c:tx>
            <c:strRef>
              <c:f>'2021- DIABETES'!$AJ$3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DIABETES'!$AJ$4:$AJ$64</c:f>
            </c:numRef>
          </c:val>
          <c:extLst>
            <c:ext xmlns:c16="http://schemas.microsoft.com/office/drawing/2014/chart" uri="{C3380CC4-5D6E-409C-BE32-E72D297353CC}">
              <c16:uniqueId val="{00000027-B7D4-4C38-9ADD-912C692AA5A4}"/>
            </c:ext>
          </c:extLst>
        </c:ser>
        <c:ser>
          <c:idx val="34"/>
          <c:order val="34"/>
          <c:tx>
            <c:strRef>
              <c:f>'2021- DIABETES'!$AK$3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DIABETES'!$AK$4:$AK$64</c:f>
            </c:numRef>
          </c:val>
          <c:extLst>
            <c:ext xmlns:c16="http://schemas.microsoft.com/office/drawing/2014/chart" uri="{C3380CC4-5D6E-409C-BE32-E72D297353CC}">
              <c16:uniqueId val="{00000028-B7D4-4C38-9ADD-912C692AA5A4}"/>
            </c:ext>
          </c:extLst>
        </c:ser>
        <c:ser>
          <c:idx val="35"/>
          <c:order val="35"/>
          <c:tx>
            <c:strRef>
              <c:f>'2021- DIABETES'!$AL$3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DIABETES'!$AL$4:$AL$64</c:f>
            </c:numRef>
          </c:val>
          <c:extLst>
            <c:ext xmlns:c16="http://schemas.microsoft.com/office/drawing/2014/chart" uri="{C3380CC4-5D6E-409C-BE32-E72D297353CC}">
              <c16:uniqueId val="{00000029-B7D4-4C38-9ADD-912C692AA5A4}"/>
            </c:ext>
          </c:extLst>
        </c:ser>
        <c:ser>
          <c:idx val="36"/>
          <c:order val="36"/>
          <c:tx>
            <c:strRef>
              <c:f>'2021- DIABETES'!$AM$3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DIABETES'!$AM$4:$AM$64</c:f>
            </c:numRef>
          </c:val>
          <c:extLst>
            <c:ext xmlns:c16="http://schemas.microsoft.com/office/drawing/2014/chart" uri="{C3380CC4-5D6E-409C-BE32-E72D297353CC}">
              <c16:uniqueId val="{0000002A-B7D4-4C38-9ADD-912C692AA5A4}"/>
            </c:ext>
          </c:extLst>
        </c:ser>
        <c:ser>
          <c:idx val="37"/>
          <c:order val="37"/>
          <c:tx>
            <c:strRef>
              <c:f>'2021- DIABETES'!$AN$3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DIABETES'!$AN$4:$AN$64</c:f>
            </c:numRef>
          </c:val>
          <c:extLst>
            <c:ext xmlns:c16="http://schemas.microsoft.com/office/drawing/2014/chart" uri="{C3380CC4-5D6E-409C-BE32-E72D297353CC}">
              <c16:uniqueId val="{0000002B-B7D4-4C38-9ADD-912C692AA5A4}"/>
            </c:ext>
          </c:extLst>
        </c:ser>
        <c:ser>
          <c:idx val="38"/>
          <c:order val="38"/>
          <c:tx>
            <c:strRef>
              <c:f>'2021- DIABETES'!$AO$3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DIABETES'!$AO$4:$AO$64</c:f>
            </c:numRef>
          </c:val>
          <c:extLst>
            <c:ext xmlns:c16="http://schemas.microsoft.com/office/drawing/2014/chart" uri="{C3380CC4-5D6E-409C-BE32-E72D297353CC}">
              <c16:uniqueId val="{0000002C-B7D4-4C38-9ADD-912C692AA5A4}"/>
            </c:ext>
          </c:extLst>
        </c:ser>
        <c:ser>
          <c:idx val="39"/>
          <c:order val="39"/>
          <c:tx>
            <c:strRef>
              <c:f>'2021- DIABETES'!$AP$3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DIABETES'!$AP$4:$AP$64</c:f>
            </c:numRef>
          </c:val>
          <c:extLst>
            <c:ext xmlns:c16="http://schemas.microsoft.com/office/drawing/2014/chart" uri="{C3380CC4-5D6E-409C-BE32-E72D297353CC}">
              <c16:uniqueId val="{0000002D-B7D4-4C38-9ADD-912C692AA5A4}"/>
            </c:ext>
          </c:extLst>
        </c:ser>
        <c:ser>
          <c:idx val="40"/>
          <c:order val="40"/>
          <c:tx>
            <c:strRef>
              <c:f>'2021- DIABETES'!$AQ$3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DIABETES'!$AQ$4:$AQ$64</c:f>
            </c:numRef>
          </c:val>
          <c:extLst>
            <c:ext xmlns:c16="http://schemas.microsoft.com/office/drawing/2014/chart" uri="{C3380CC4-5D6E-409C-BE32-E72D297353CC}">
              <c16:uniqueId val="{0000002E-B7D4-4C38-9ADD-912C692AA5A4}"/>
            </c:ext>
          </c:extLst>
        </c:ser>
        <c:ser>
          <c:idx val="41"/>
          <c:order val="41"/>
          <c:tx>
            <c:strRef>
              <c:f>'2021- DIABETES'!$AR$3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DIABETES'!$AR$4:$AR$64</c:f>
            </c:numRef>
          </c:val>
          <c:extLst>
            <c:ext xmlns:c16="http://schemas.microsoft.com/office/drawing/2014/chart" uri="{C3380CC4-5D6E-409C-BE32-E72D297353CC}">
              <c16:uniqueId val="{0000002F-B7D4-4C38-9ADD-912C692AA5A4}"/>
            </c:ext>
          </c:extLst>
        </c:ser>
        <c:ser>
          <c:idx val="42"/>
          <c:order val="42"/>
          <c:tx>
            <c:strRef>
              <c:f>'2021- DIABETES'!$AS$3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DIABETES'!$AS$4:$AS$64</c:f>
            </c:numRef>
          </c:val>
          <c:extLst>
            <c:ext xmlns:c16="http://schemas.microsoft.com/office/drawing/2014/chart" uri="{C3380CC4-5D6E-409C-BE32-E72D297353CC}">
              <c16:uniqueId val="{00000030-B7D4-4C38-9ADD-912C692AA5A4}"/>
            </c:ext>
          </c:extLst>
        </c:ser>
        <c:ser>
          <c:idx val="43"/>
          <c:order val="43"/>
          <c:tx>
            <c:strRef>
              <c:f>'2021- DIABETES'!$AT$3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DIABETES'!$AT$4:$AT$64</c:f>
            </c:numRef>
          </c:val>
          <c:extLst>
            <c:ext xmlns:c16="http://schemas.microsoft.com/office/drawing/2014/chart" uri="{C3380CC4-5D6E-409C-BE32-E72D297353CC}">
              <c16:uniqueId val="{00000031-B7D4-4C38-9ADD-912C692AA5A4}"/>
            </c:ext>
          </c:extLst>
        </c:ser>
        <c:ser>
          <c:idx val="44"/>
          <c:order val="44"/>
          <c:tx>
            <c:strRef>
              <c:f>'2021- DIABETES'!$AU$3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DIABETES'!$AU$4:$AU$64</c:f>
            </c:numRef>
          </c:val>
          <c:extLst>
            <c:ext xmlns:c16="http://schemas.microsoft.com/office/drawing/2014/chart" uri="{C3380CC4-5D6E-409C-BE32-E72D297353CC}">
              <c16:uniqueId val="{00000032-B7D4-4C38-9ADD-912C692AA5A4}"/>
            </c:ext>
          </c:extLst>
        </c:ser>
        <c:ser>
          <c:idx val="45"/>
          <c:order val="45"/>
          <c:tx>
            <c:strRef>
              <c:f>'2021- DIABETES'!$AV$3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DIABETES'!$AV$4:$AV$64</c:f>
            </c:numRef>
          </c:val>
          <c:extLst>
            <c:ext xmlns:c16="http://schemas.microsoft.com/office/drawing/2014/chart" uri="{C3380CC4-5D6E-409C-BE32-E72D297353CC}">
              <c16:uniqueId val="{00000033-B7D4-4C38-9ADD-912C692AA5A4}"/>
            </c:ext>
          </c:extLst>
        </c:ser>
        <c:ser>
          <c:idx val="46"/>
          <c:order val="46"/>
          <c:tx>
            <c:strRef>
              <c:f>'2021- DIABETES'!$AW$3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DIABETES'!$AW$4:$AW$64</c:f>
            </c:numRef>
          </c:val>
          <c:extLst>
            <c:ext xmlns:c16="http://schemas.microsoft.com/office/drawing/2014/chart" uri="{C3380CC4-5D6E-409C-BE32-E72D297353CC}">
              <c16:uniqueId val="{00000034-B7D4-4C38-9ADD-912C692AA5A4}"/>
            </c:ext>
          </c:extLst>
        </c:ser>
        <c:ser>
          <c:idx val="47"/>
          <c:order val="47"/>
          <c:tx>
            <c:strRef>
              <c:f>'2021- DIABETES'!$AX$3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'2021- DIABETES'!$AX$4:$AX$64</c:f>
            </c:numRef>
          </c:val>
          <c:extLst>
            <c:ext xmlns:c16="http://schemas.microsoft.com/office/drawing/2014/chart" uri="{C3380CC4-5D6E-409C-BE32-E72D297353CC}">
              <c16:uniqueId val="{00000035-B7D4-4C38-9ADD-912C692AA5A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756925833895604"/>
          <c:y val="0.96051378972851698"/>
          <c:w val="0.2440194088642364"/>
          <c:h val="2.83112827963223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19050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0.00963</cdr:x>
      <cdr:y>0.92746</cdr:y>
    </cdr:from>
    <cdr:to>
      <cdr:x>0.20236</cdr:x>
      <cdr:y>0.99302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0371" y="5165352"/>
          <a:ext cx="1781012" cy="3798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MX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1200"/>
            </a:lnSpc>
            <a:defRPr sz="1000"/>
          </a:pPr>
          <a:r>
            <a:rPr lang="es-MX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LA S.E. 01</a:t>
          </a:r>
          <a:r>
            <a:rPr lang="es-MX" sz="975" b="1" i="0" u="none" strike="noStrike" baseline="0">
              <a:solidFill>
                <a:srgbClr val="000000"/>
              </a:solidFill>
              <a:latin typeface="Arial"/>
              <a:cs typeface="Arial"/>
            </a:rPr>
            <a:t>-2022 </a:t>
          </a: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</a:t>
          </a:r>
        </a:p>
        <a:p xmlns:a="http://schemas.openxmlformats.org/drawingml/2006/main">
          <a:pPr algn="l" rtl="0"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0.01103</cdr:x>
      <cdr:y>0.07113</cdr:y>
    </cdr:from>
    <cdr:to>
      <cdr:x>0.10695</cdr:x>
      <cdr:y>0.12176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3103" y="466248"/>
          <a:ext cx="885115" cy="3326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0.84677</cdr:x>
      <cdr:y>0.9412</cdr:y>
    </cdr:from>
    <cdr:to>
      <cdr:x>0.96959</cdr:x>
      <cdr:y>0.97488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013917" y="5413591"/>
          <a:ext cx="1162372" cy="1937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0.05279</cdr:x>
      <cdr:y>0.89788</cdr:y>
    </cdr:from>
    <cdr:to>
      <cdr:x>0.27039</cdr:x>
      <cdr:y>0.9991</cdr:y>
    </cdr:to>
    <cdr:sp macro="" textlink="">
      <cdr:nvSpPr>
        <cdr:cNvPr id="1740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3145" y="5171888"/>
          <a:ext cx="2033492" cy="4808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MX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 1 -2022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0.03424</cdr:x>
      <cdr:y>0.14331</cdr:y>
    </cdr:from>
    <cdr:to>
      <cdr:x>0.15004</cdr:x>
      <cdr:y>0.2402</cdr:y>
    </cdr:to>
    <cdr:sp macro="" textlink="">
      <cdr:nvSpPr>
        <cdr:cNvPr id="1741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4927" y="614829"/>
          <a:ext cx="1088078" cy="41088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0.92585</cdr:x>
      <cdr:y>0.92729</cdr:y>
    </cdr:from>
    <cdr:to>
      <cdr:x>0.95237</cdr:x>
      <cdr:y>0.98345</cdr:y>
    </cdr:to>
    <cdr:sp macro="" textlink="">
      <cdr:nvSpPr>
        <cdr:cNvPr id="1741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358193">
          <a:off x="8662105" y="5246449"/>
          <a:ext cx="248105" cy="3177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0.0469</cdr:x>
      <cdr:y>0.92819</cdr:y>
    </cdr:from>
    <cdr:to>
      <cdr:x>0.2067</cdr:x>
      <cdr:y>0.99026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55616" y="6554403"/>
          <a:ext cx="1552426" cy="4383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1200"/>
            </a:lnSpc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1200"/>
            </a:lnSpc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1-2022</a:t>
          </a:r>
        </a:p>
        <a:p xmlns:a="http://schemas.openxmlformats.org/drawingml/2006/main">
          <a:pPr algn="l" rtl="0">
            <a:lnSpc>
              <a:spcPts val="900"/>
            </a:lnSpc>
            <a:defRPr sz="1000"/>
          </a:pPr>
          <a:endParaRPr lang="es-ES_tradnl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0.01127</cdr:x>
      <cdr:y>0.06218</cdr:y>
    </cdr:from>
    <cdr:to>
      <cdr:x>0.10615</cdr:x>
      <cdr:y>0.09759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9464" y="459985"/>
          <a:ext cx="907185" cy="2639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0.92886</cdr:x>
      <cdr:y>0.91063</cdr:y>
    </cdr:from>
    <cdr:to>
      <cdr:x>0.99467</cdr:x>
      <cdr:y>0.93324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021907" y="6386946"/>
          <a:ext cx="639225" cy="1734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0.02758</cdr:x>
      <cdr:y>0.91185</cdr:y>
    </cdr:from>
    <cdr:to>
      <cdr:x>0.20307</cdr:x>
      <cdr:y>0.98167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69874" y="5115691"/>
          <a:ext cx="1635126" cy="4264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01- 2022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</a:t>
          </a:r>
          <a:endParaRPr lang="es-MX"/>
        </a:p>
      </cdr:txBody>
    </cdr:sp>
  </cdr:relSizeAnchor>
  <cdr:relSizeAnchor xmlns:cdr="http://schemas.openxmlformats.org/drawingml/2006/chartDrawing">
    <cdr:from>
      <cdr:x>0.01053</cdr:x>
      <cdr:y>0.06591</cdr:y>
    </cdr:from>
    <cdr:to>
      <cdr:x>0.06758</cdr:x>
      <cdr:y>0.10765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7791" y="427747"/>
          <a:ext cx="651509" cy="2675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0.93985</cdr:x>
      <cdr:y>0.9258</cdr:y>
    </cdr:from>
    <cdr:to>
      <cdr:x>0.99467</cdr:x>
      <cdr:y>0.97358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731251" y="5229224"/>
          <a:ext cx="509284" cy="2698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0.06694</cdr:x>
      <cdr:y>0.91009</cdr:y>
    </cdr:from>
    <cdr:to>
      <cdr:x>0.25402</cdr:x>
      <cdr:y>0.99064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1692" y="5447799"/>
          <a:ext cx="1765409" cy="4456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01-2022</a:t>
          </a:r>
        </a:p>
        <a:p xmlns:a="http://schemas.openxmlformats.org/drawingml/2006/main">
          <a:pPr algn="l" rtl="0">
            <a:defRPr sz="1000"/>
          </a:pPr>
          <a:endParaRPr lang="es-ES_tradnl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0.00578</cdr:x>
      <cdr:y>0.15595</cdr:y>
    </cdr:from>
    <cdr:to>
      <cdr:x>0.13108</cdr:x>
      <cdr:y>0.2735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4406" y="484774"/>
          <a:ext cx="1061345" cy="40105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0.9257</cdr:x>
      <cdr:y>0.93259</cdr:y>
    </cdr:from>
    <cdr:to>
      <cdr:x>0.99467</cdr:x>
      <cdr:y>0.96629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713536" y="5548061"/>
          <a:ext cx="649165" cy="2005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0.04257</cdr:x>
      <cdr:y>0.91026</cdr:y>
    </cdr:from>
    <cdr:to>
      <cdr:x>0.23453</cdr:x>
      <cdr:y>0.99126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3976" y="5112567"/>
          <a:ext cx="1686364" cy="45496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_tradnl" sz="110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</a:t>
          </a:r>
          <a:r>
            <a:rPr lang="es-ES_tradnl" sz="1100" b="0" i="0" u="none" strike="noStrike" baseline="0" dirty="0" err="1">
              <a:solidFill>
                <a:srgbClr val="000000"/>
              </a:solidFill>
              <a:latin typeface="Arial"/>
              <a:cs typeface="Arial"/>
            </a:rPr>
            <a:t>Epi</a:t>
          </a:r>
          <a:r>
            <a:rPr lang="es-ES_tradnl" sz="110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 VEA RAC</a:t>
          </a:r>
        </a:p>
        <a:p xmlns:a="http://schemas.openxmlformats.org/drawingml/2006/main">
          <a:pPr algn="l" rtl="0">
            <a:defRPr sz="1000"/>
          </a:pPr>
          <a:r>
            <a:rPr lang="es-ES_tradnl" sz="110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01-2022</a:t>
          </a:r>
        </a:p>
        <a:p xmlns:a="http://schemas.openxmlformats.org/drawingml/2006/main">
          <a:pPr algn="l" rtl="0">
            <a:defRPr sz="1000"/>
          </a:pPr>
          <a:endParaRPr lang="es-ES_tradnl" sz="975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0.01077</cdr:x>
      <cdr:y>0.18125</cdr:y>
    </cdr:from>
    <cdr:to>
      <cdr:x>0.05865</cdr:x>
      <cdr:y>0.23332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8460" y="1036385"/>
          <a:ext cx="603602" cy="30079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1300"/>
            </a:lnSpc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0.94358</cdr:x>
      <cdr:y>0.89927</cdr:y>
    </cdr:from>
    <cdr:to>
      <cdr:x>0.99075</cdr:x>
      <cdr:y>0.9557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414168" y="6684544"/>
          <a:ext cx="483128" cy="3342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1000"/>
            </a:lnSpc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0.01242</cdr:x>
      <cdr:y>0.12896</cdr:y>
    </cdr:from>
    <cdr:to>
      <cdr:x>0.09868</cdr:x>
      <cdr:y>0.18628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3274" y="553307"/>
          <a:ext cx="668097" cy="22678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0.93495</cdr:x>
      <cdr:y>0.92456</cdr:y>
    </cdr:from>
    <cdr:to>
      <cdr:x>0.99467</cdr:x>
      <cdr:y>0.96542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627229" y="5844960"/>
          <a:ext cx="551055" cy="2583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0.00374</cdr:x>
      <cdr:y>0.93733</cdr:y>
    </cdr:from>
    <cdr:to>
      <cdr:x>0.2158</cdr:x>
      <cdr:y>1</cdr:y>
    </cdr:to>
    <cdr:sp macro="" textlink="">
      <cdr:nvSpPr>
        <cdr:cNvPr id="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5560" y="5925680"/>
          <a:ext cx="2017358" cy="39617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1-2022 </a:t>
          </a: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0.01356</cdr:x>
      <cdr:y>0.92002</cdr:y>
    </cdr:from>
    <cdr:to>
      <cdr:x>0.21515</cdr:x>
      <cdr:y>0.99175</cdr:y>
    </cdr:to>
    <cdr:sp macro="" textlink="">
      <cdr:nvSpPr>
        <cdr:cNvPr id="1740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2229" y="5400488"/>
          <a:ext cx="2017358" cy="41020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1-2022</a:t>
          </a: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0.03401</cdr:x>
      <cdr:y>0.19606</cdr:y>
    </cdr:from>
    <cdr:to>
      <cdr:x>0.15676</cdr:x>
      <cdr:y>0.26883</cdr:y>
    </cdr:to>
    <cdr:sp macro="" textlink="">
      <cdr:nvSpPr>
        <cdr:cNvPr id="1741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33981" y="951754"/>
          <a:ext cx="1205416" cy="35485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0.91478</cdr:x>
      <cdr:y>0.91376</cdr:y>
    </cdr:from>
    <cdr:to>
      <cdr:x>0.99467</cdr:x>
      <cdr:y>0.9699</cdr:y>
    </cdr:to>
    <cdr:sp macro="" textlink="">
      <cdr:nvSpPr>
        <cdr:cNvPr id="1741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983195" y="5471458"/>
          <a:ext cx="784552" cy="33617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0.04389</cdr:x>
      <cdr:y>0.91575</cdr:y>
    </cdr:from>
    <cdr:to>
      <cdr:x>0.18668</cdr:x>
      <cdr:y>0.99175</cdr:y>
    </cdr:to>
    <cdr:sp macro="" textlink="">
      <cdr:nvSpPr>
        <cdr:cNvPr id="1740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5199" y="6134661"/>
          <a:ext cx="1643529" cy="4895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/>
            <a:t>EPI</a:t>
          </a:r>
          <a:r>
            <a:rPr lang="es-MX" baseline="0"/>
            <a:t> VEA RSAC 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 baseline="0"/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baseline="0"/>
            <a:t>* A  SE 1- 2022</a:t>
          </a:r>
          <a:endParaRPr lang="es-MX"/>
        </a:p>
      </cdr:txBody>
    </cdr:sp>
  </cdr:relSizeAnchor>
  <cdr:relSizeAnchor xmlns:cdr="http://schemas.openxmlformats.org/drawingml/2006/chartDrawing">
    <cdr:from>
      <cdr:x>0.02012</cdr:x>
      <cdr:y>0.2106</cdr:y>
    </cdr:from>
    <cdr:to>
      <cdr:x>0.13853</cdr:x>
      <cdr:y>0.32888</cdr:y>
    </cdr:to>
    <cdr:sp macro="" textlink="">
      <cdr:nvSpPr>
        <cdr:cNvPr id="1741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7371" y="600007"/>
          <a:ext cx="1326041" cy="3822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0.93064</cdr:x>
      <cdr:y>0.89995</cdr:y>
    </cdr:from>
    <cdr:to>
      <cdr:x>0.99467</cdr:x>
      <cdr:y>0.95921</cdr:y>
    </cdr:to>
    <cdr:sp macro="" textlink="">
      <cdr:nvSpPr>
        <cdr:cNvPr id="1741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9173" y="6095440"/>
          <a:ext cx="736814" cy="33617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0.02012</cdr:x>
      <cdr:y>0.2106</cdr:y>
    </cdr:from>
    <cdr:to>
      <cdr:x>0.13853</cdr:x>
      <cdr:y>0.32888</cdr:y>
    </cdr:to>
    <cdr:sp macro="" textlink="">
      <cdr:nvSpPr>
        <cdr:cNvPr id="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7371" y="600007"/>
          <a:ext cx="1326041" cy="3822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0.87315</cdr:x>
      <cdr:y>0.89995</cdr:y>
    </cdr:from>
    <cdr:to>
      <cdr:x>0.99467</cdr:x>
      <cdr:y>0.96481</cdr:y>
    </cdr:to>
    <cdr:sp macro="" textlink="">
      <cdr:nvSpPr>
        <cdr:cNvPr id="4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047569" y="6095441"/>
          <a:ext cx="1398418" cy="3735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0.00508</cdr:x>
      <cdr:y>0.92957</cdr:y>
    </cdr:from>
    <cdr:to>
      <cdr:x>0.21094</cdr:x>
      <cdr:y>0.99175</cdr:y>
    </cdr:to>
    <cdr:sp macro="" textlink="">
      <cdr:nvSpPr>
        <cdr:cNvPr id="1740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5328898"/>
          <a:ext cx="1957521" cy="3988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1-2022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0.02387</cdr:x>
      <cdr:y>0.07735</cdr:y>
    </cdr:from>
    <cdr:to>
      <cdr:x>0.13665</cdr:x>
      <cdr:y>0.13866</cdr:y>
    </cdr:to>
    <cdr:sp macro="" textlink="">
      <cdr:nvSpPr>
        <cdr:cNvPr id="1741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2284" y="441325"/>
          <a:ext cx="1052566" cy="3492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0.93386</cdr:x>
      <cdr:y>0.89831</cdr:y>
    </cdr:from>
    <cdr:to>
      <cdr:x>0.99467</cdr:x>
      <cdr:y>0.93764</cdr:y>
    </cdr:to>
    <cdr:sp macro="" textlink="">
      <cdr:nvSpPr>
        <cdr:cNvPr id="1741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696325" y="5076825"/>
          <a:ext cx="566316" cy="2222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0.01849</cdr:x>
      <cdr:y>0.94112</cdr:y>
    </cdr:from>
    <cdr:to>
      <cdr:x>0.02245</cdr:x>
      <cdr:y>0.94187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0835" y="5599793"/>
          <a:ext cx="1646804" cy="3590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S.E.-31-2021</a:t>
          </a: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</a:t>
          </a:r>
          <a:endParaRPr lang="es-MX"/>
        </a:p>
      </cdr:txBody>
    </cdr:sp>
  </cdr:relSizeAnchor>
  <cdr:relSizeAnchor xmlns:cdr="http://schemas.openxmlformats.org/drawingml/2006/chartDrawing">
    <cdr:from>
      <cdr:x>0.03046</cdr:x>
      <cdr:y>0.14587</cdr:y>
    </cdr:from>
    <cdr:to>
      <cdr:x>0.14619</cdr:x>
      <cdr:y>0.21744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4894" y="857250"/>
          <a:ext cx="1064109" cy="4191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0.09071</cdr:x>
      <cdr:y>0.93305</cdr:y>
    </cdr:from>
    <cdr:to>
      <cdr:x>0.09195</cdr:x>
      <cdr:y>0.93305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38176" y="6724650"/>
          <a:ext cx="1581150" cy="381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rtl="0"/>
          <a:r>
            <a:rPr lang="es-ES" sz="1075" b="0" i="0" strike="noStrike" baseline="0">
              <a:solidFill>
                <a:srgbClr val="000000"/>
              </a:solidFill>
              <a:effectLst/>
              <a:latin typeface="Arial"/>
              <a:ea typeface="+mn-ea"/>
              <a:cs typeface="Arial"/>
            </a:rPr>
            <a:t>F</a:t>
          </a:r>
          <a:r>
            <a:rPr lang="es-MX" sz="1100" b="0" i="0" baseline="0">
              <a:effectLst/>
              <a:latin typeface="+mn-lt"/>
              <a:ea typeface="+mn-ea"/>
              <a:cs typeface="+mn-cs"/>
            </a:rPr>
            <a:t>uente: Epi VEA RAC</a:t>
          </a:r>
          <a:endParaRPr lang="es-PE" sz="1100">
            <a:effectLst/>
          </a:endParaRPr>
        </a:p>
        <a:p xmlns:a="http://schemas.openxmlformats.org/drawingml/2006/main">
          <a:pPr rtl="0"/>
          <a:r>
            <a:rPr lang="es-MX" sz="1100" b="0" i="0" baseline="0">
              <a:effectLst/>
              <a:latin typeface="+mn-lt"/>
              <a:ea typeface="+mn-ea"/>
              <a:cs typeface="+mn-cs"/>
            </a:rPr>
            <a:t>(*) A S.E. 32-2021</a:t>
          </a:r>
          <a:endParaRPr lang="es-PE" sz="1100">
            <a:effectLst/>
          </a:endParaRPr>
        </a:p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.E</a:t>
          </a:r>
        </a:p>
      </cdr:txBody>
    </cdr:sp>
  </cdr:relSizeAnchor>
  <cdr:relSizeAnchor xmlns:cdr="http://schemas.openxmlformats.org/drawingml/2006/chartDrawing">
    <cdr:from>
      <cdr:x>0.00575</cdr:x>
      <cdr:y>0.9091</cdr:y>
    </cdr:from>
    <cdr:to>
      <cdr:x>0.20769</cdr:x>
      <cdr:y>0.97413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55755" y="6915150"/>
          <a:ext cx="1938897" cy="4762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1- 2022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0.01329</cdr:x>
      <cdr:y>0.92381</cdr:y>
    </cdr:from>
    <cdr:to>
      <cdr:x>0.1831</cdr:x>
      <cdr:y>0.99321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2883" y="5624667"/>
          <a:ext cx="1599010" cy="40643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1- 2022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</a:t>
          </a:r>
          <a:endParaRPr lang="es-MX"/>
        </a:p>
      </cdr:txBody>
    </cdr:sp>
  </cdr:relSizeAnchor>
  <cdr:relSizeAnchor xmlns:cdr="http://schemas.openxmlformats.org/drawingml/2006/chartDrawing">
    <cdr:from>
      <cdr:x>0.01053</cdr:x>
      <cdr:y>0.12195</cdr:y>
    </cdr:from>
    <cdr:to>
      <cdr:x>0.07351</cdr:x>
      <cdr:y>0.18348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7867" y="690399"/>
          <a:ext cx="562614" cy="3448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1200"/>
            </a:lnSpc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0.93091</cdr:x>
      <cdr:y>0.92563</cdr:y>
    </cdr:from>
    <cdr:to>
      <cdr:x>0.99467</cdr:x>
      <cdr:y>0.97521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651985" y="5518587"/>
          <a:ext cx="592578" cy="29560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0.00966</cdr:x>
      <cdr:y>0.17111</cdr:y>
    </cdr:from>
    <cdr:to>
      <cdr:x>0.05082</cdr:x>
      <cdr:y>0.23061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0337" y="752968"/>
          <a:ext cx="517256" cy="2721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9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0.93041</cdr:x>
      <cdr:y>0.91449</cdr:y>
    </cdr:from>
    <cdr:to>
      <cdr:x>0.99467</cdr:x>
      <cdr:y>0.9719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5311" y="5493625"/>
          <a:ext cx="592934" cy="3448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0.04068</cdr:x>
      <cdr:y>0.91692</cdr:y>
    </cdr:from>
    <cdr:to>
      <cdr:x>0.20084</cdr:x>
      <cdr:y>0.98638</cdr:y>
    </cdr:to>
    <cdr:sp macro="" textlink="">
      <cdr:nvSpPr>
        <cdr:cNvPr id="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66738" y="5749419"/>
          <a:ext cx="1525515" cy="4123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1--2022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</a:t>
          </a:r>
          <a:endParaRPr lang="es-MX"/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0.01391</cdr:x>
      <cdr:y>0.9274</cdr:y>
    </cdr:from>
    <cdr:to>
      <cdr:x>0.23425</cdr:x>
      <cdr:y>0.99333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7023" y="5777347"/>
          <a:ext cx="2094740" cy="4156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800"/>
            </a:lnSpc>
            <a:defRPr sz="1000"/>
          </a:pPr>
          <a:r>
            <a:rPr lang="es-ES_tradnl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800"/>
            </a:lnSpc>
            <a:defRPr sz="1000"/>
          </a:pPr>
          <a:endParaRPr lang="es-ES_tradnl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900"/>
            </a:lnSpc>
            <a:defRPr sz="1000"/>
          </a:pPr>
          <a:r>
            <a:rPr lang="es-ES_tradnl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 1 -2022. </a:t>
          </a:r>
        </a:p>
        <a:p xmlns:a="http://schemas.openxmlformats.org/drawingml/2006/main">
          <a:pPr algn="l" rtl="0">
            <a:lnSpc>
              <a:spcPts val="800"/>
            </a:lnSpc>
            <a:defRPr sz="1000"/>
          </a:pPr>
          <a:endParaRPr lang="es-ES_tradnl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0.01102</cdr:x>
      <cdr:y>0.05961</cdr:y>
    </cdr:from>
    <cdr:to>
      <cdr:x>0.08649</cdr:x>
      <cdr:y>0.07636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1825" y="804408"/>
          <a:ext cx="663331" cy="23701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9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0.88342</cdr:x>
      <cdr:y>0.92065</cdr:y>
    </cdr:from>
    <cdr:to>
      <cdr:x>0.99467</cdr:x>
      <cdr:y>0.96855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392392" y="5362575"/>
          <a:ext cx="1056864" cy="2944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</cdr:x>
      <cdr:y>0.89769</cdr:y>
    </cdr:from>
    <cdr:to>
      <cdr:x>0</cdr:x>
      <cdr:y>0.8977</cdr:y>
    </cdr:to>
    <cdr:sp macro="" textlink="">
      <cdr:nvSpPr>
        <cdr:cNvPr id="92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2928760"/>
          <a:ext cx="1252999" cy="3208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_tradnl" sz="8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endParaRPr lang="es-ES_tradnl" sz="8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ES_tradnl" sz="800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0.00119</cdr:x>
      <cdr:y>0.06259</cdr:y>
    </cdr:from>
    <cdr:to>
      <cdr:x>0.09641</cdr:x>
      <cdr:y>0.09061</cdr:y>
    </cdr:to>
    <cdr:sp macro="" textlink="">
      <cdr:nvSpPr>
        <cdr:cNvPr id="921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607" y="916798"/>
          <a:ext cx="1129868" cy="44013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Casos</a:t>
          </a:r>
          <a:endParaRPr lang="es-MX"/>
        </a:p>
      </cdr:txBody>
    </cdr:sp>
  </cdr:relSizeAnchor>
  <cdr:relSizeAnchor xmlns:cdr="http://schemas.openxmlformats.org/drawingml/2006/chartDrawing">
    <cdr:from>
      <cdr:x>0.92909</cdr:x>
      <cdr:y>0.91168</cdr:y>
    </cdr:from>
    <cdr:to>
      <cdr:x>0.97904</cdr:x>
      <cdr:y>0.97586</cdr:y>
    </cdr:to>
    <cdr:sp macro="" textlink="">
      <cdr:nvSpPr>
        <cdr:cNvPr id="9219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07682" y="6114183"/>
          <a:ext cx="511142" cy="4303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800"/>
            </a:lnSpc>
            <a:defRPr sz="1000"/>
          </a:pPr>
          <a:r>
            <a:rPr lang="es-ES" sz="800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0.02556</cdr:x>
      <cdr:y>0.89751</cdr:y>
    </cdr:from>
    <cdr:to>
      <cdr:x>0.22189</cdr:x>
      <cdr:y>0.98525</cdr:y>
    </cdr:to>
    <cdr:sp macro="" textlink="">
      <cdr:nvSpPr>
        <cdr:cNvPr id="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60588" y="6266091"/>
          <a:ext cx="2345695" cy="6061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 pitchFamily="34" charset="0"/>
              <a:cs typeface="Arial" pitchFamily="34" charset="0"/>
            </a:rPr>
            <a:t>Fuente: Epi VEA RAC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algn="l" rtl="0">
            <a:lnSpc>
              <a:spcPts val="9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 pitchFamily="34" charset="0"/>
              <a:cs typeface="Arial" pitchFamily="34" charset="0"/>
            </a:rPr>
            <a:t>(*) A S.E 01-2022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 pitchFamily="34" charset="0"/>
              <a:cs typeface="Arial" pitchFamily="34" charset="0"/>
            </a:rPr>
            <a:t>             </a:t>
          </a:r>
        </a:p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 sz="100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0.00483</cdr:x>
      <cdr:y>0.92126</cdr:y>
    </cdr:from>
    <cdr:to>
      <cdr:x>0.18871</cdr:x>
      <cdr:y>0.99176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8787" y="5257082"/>
          <a:ext cx="2238031" cy="4022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1200"/>
            </a:lnSpc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1200"/>
            </a:lnSpc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01-2022</a:t>
          </a:r>
        </a:p>
        <a:p xmlns:a="http://schemas.openxmlformats.org/drawingml/2006/main">
          <a:pPr algn="l" rtl="0">
            <a:lnSpc>
              <a:spcPts val="1000"/>
            </a:lnSpc>
            <a:defRPr sz="1000"/>
          </a:pPr>
          <a:endParaRPr lang="es-ES_tradnl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0.01277</cdr:x>
      <cdr:y>0.03728</cdr:y>
    </cdr:from>
    <cdr:to>
      <cdr:x>0.08864</cdr:x>
      <cdr:y>0.08034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5426" y="212814"/>
          <a:ext cx="923425" cy="2458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0.9384</cdr:x>
      <cdr:y>0.9469</cdr:y>
    </cdr:from>
    <cdr:to>
      <cdr:x>0.99467</cdr:x>
      <cdr:y>0.99452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362935" y="6184639"/>
          <a:ext cx="681328" cy="3110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0.00928</cdr:x>
      <cdr:y>0.07396</cdr:y>
    </cdr:from>
    <cdr:to>
      <cdr:x>0.03803</cdr:x>
      <cdr:y>0.09519</cdr:y>
    </cdr:to>
    <cdr:sp macro="" textlink="">
      <cdr:nvSpPr>
        <cdr:cNvPr id="1945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4867" y="984650"/>
          <a:ext cx="252808" cy="2966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0.93223</cdr:x>
      <cdr:y>0.92034</cdr:y>
    </cdr:from>
    <cdr:to>
      <cdr:x>0.99417</cdr:x>
      <cdr:y>0.94974</cdr:y>
    </cdr:to>
    <cdr:sp macro="" textlink="">
      <cdr:nvSpPr>
        <cdr:cNvPr id="19459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049830" y="5059245"/>
          <a:ext cx="273681" cy="2739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0.022</cdr:x>
      <cdr:y>0.92245</cdr:y>
    </cdr:from>
    <cdr:to>
      <cdr:x>0.19768</cdr:x>
      <cdr:y>0.99311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10361" y="5414433"/>
          <a:ext cx="1612463" cy="4193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MX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 1-2022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MX"/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0.03323</cdr:x>
      <cdr:y>0.88572</cdr:y>
    </cdr:from>
    <cdr:to>
      <cdr:x>0.22679</cdr:x>
      <cdr:y>0.98453</cdr:y>
    </cdr:to>
    <cdr:sp macro="" textlink="">
      <cdr:nvSpPr>
        <cdr:cNvPr id="3676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11695" y="5142212"/>
          <a:ext cx="1808606" cy="52774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es-ES_tradnl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r>
            <a:rPr lang="es-ES_tradnl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</a:t>
          </a:r>
        </a:p>
        <a:p xmlns:a="http://schemas.openxmlformats.org/drawingml/2006/main">
          <a:pPr algn="l" rtl="0">
            <a:defRPr sz="1000"/>
          </a:pPr>
          <a:r>
            <a:rPr lang="es-ES_tradnl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 1-2022</a:t>
          </a:r>
        </a:p>
        <a:p xmlns:a="http://schemas.openxmlformats.org/drawingml/2006/main">
          <a:pPr algn="l" rtl="0">
            <a:defRPr sz="1000"/>
          </a:pPr>
          <a:endParaRPr lang="es-ES_tradnl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0.01473</cdr:x>
      <cdr:y>0.08932</cdr:y>
    </cdr:from>
    <cdr:to>
      <cdr:x>0.10212</cdr:x>
      <cdr:y>0.13202</cdr:y>
    </cdr:to>
    <cdr:sp macro="" textlink="">
      <cdr:nvSpPr>
        <cdr:cNvPr id="2355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5893" y="802989"/>
          <a:ext cx="804810" cy="2341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0.95984</cdr:x>
      <cdr:y>0.91632</cdr:y>
    </cdr:from>
    <cdr:to>
      <cdr:x>0.99442</cdr:x>
      <cdr:y>0.95535</cdr:y>
    </cdr:to>
    <cdr:sp macro="" textlink="">
      <cdr:nvSpPr>
        <cdr:cNvPr id="23555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9003461" y="5274479"/>
          <a:ext cx="324345" cy="22468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0.49257</cdr:x>
      <cdr:y>0.45064</cdr:y>
    </cdr:from>
    <cdr:to>
      <cdr:x>0.50572</cdr:x>
      <cdr:y>0.51936</cdr:y>
    </cdr:to>
    <cdr:sp macro="" textlink="">
      <cdr:nvSpPr>
        <cdr:cNvPr id="23556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680198" y="2726039"/>
          <a:ext cx="127563" cy="3590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45720" tIns="36576" rIns="45720" bIns="36576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s-ES" sz="1950" b="0" i="0" strike="noStrike">
              <a:solidFill>
                <a:srgbClr val="000000"/>
              </a:solidFill>
              <a:latin typeface="Arial"/>
              <a:cs typeface="Arial"/>
            </a:rPr>
            <a:t> </a:t>
          </a: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0.02673</cdr:x>
      <cdr:y>0.93908</cdr:y>
    </cdr:from>
    <cdr:to>
      <cdr:x>0.02996</cdr:x>
      <cdr:y>0.94055</cdr:y>
    </cdr:to>
    <cdr:sp macro="" textlink="">
      <cdr:nvSpPr>
        <cdr:cNvPr id="256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95635" y="4688457"/>
          <a:ext cx="1563072" cy="3446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28-2021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0.01622</cdr:x>
      <cdr:y>0.06272</cdr:y>
    </cdr:from>
    <cdr:to>
      <cdr:x>0.1131</cdr:x>
      <cdr:y>0.11834</cdr:y>
    </cdr:to>
    <cdr:sp macro="" textlink="">
      <cdr:nvSpPr>
        <cdr:cNvPr id="256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7155" y="299576"/>
          <a:ext cx="854020" cy="26379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0.08558</cdr:x>
      <cdr:y>0.91173</cdr:y>
    </cdr:from>
    <cdr:to>
      <cdr:x>0.2564</cdr:x>
      <cdr:y>0.99602</cdr:y>
    </cdr:to>
    <cdr:sp macro="" textlink="">
      <cdr:nvSpPr>
        <cdr:cNvPr id="2560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H="1">
          <a:off x="744923" y="4634542"/>
          <a:ext cx="1581029" cy="37740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Fuente:</a:t>
          </a:r>
          <a:r>
            <a:rPr lang="es-ES" sz="1075" b="0" i="0" strike="noStrike" baseline="0">
              <a:solidFill>
                <a:srgbClr val="000000"/>
              </a:solidFill>
              <a:latin typeface="Arial"/>
              <a:cs typeface="Arial"/>
            </a:rPr>
            <a:t> Epi VEA RAC</a:t>
          </a:r>
        </a:p>
        <a:p xmlns:a="http://schemas.openxmlformats.org/drawingml/2006/main">
          <a:pPr algn="l" rtl="0">
            <a:defRPr sz="1000"/>
          </a:pPr>
          <a:r>
            <a:rPr lang="es-ES" sz="1075" b="0" i="0" strike="noStrike" baseline="0">
              <a:solidFill>
                <a:srgbClr val="000000"/>
              </a:solidFill>
              <a:latin typeface="Arial"/>
              <a:cs typeface="Arial"/>
            </a:rPr>
            <a:t>Sem  1-2022</a:t>
          </a:r>
          <a:endParaRPr lang="es-ES" sz="1075" b="0" i="0" strike="noStrike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0.01689</cdr:x>
      <cdr:y>0.91795</cdr:y>
    </cdr:from>
    <cdr:to>
      <cdr:x>0.16698</cdr:x>
      <cdr:y>1</cdr:y>
    </cdr:to>
    <cdr:sp macro="" textlink="">
      <cdr:nvSpPr>
        <cdr:cNvPr id="36659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6070" y="5707362"/>
          <a:ext cx="1402024" cy="4819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  1-2022. 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0.00928</cdr:x>
      <cdr:y>0.37629</cdr:y>
    </cdr:from>
    <cdr:to>
      <cdr:x>0.04575</cdr:x>
      <cdr:y>0.42747</cdr:y>
    </cdr:to>
    <cdr:sp macro="" textlink="">
      <cdr:nvSpPr>
        <cdr:cNvPr id="1945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4867" y="984650"/>
          <a:ext cx="252808" cy="2966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0.95229</cdr:x>
      <cdr:y>0.89276</cdr:y>
    </cdr:from>
    <cdr:to>
      <cdr:x>0.99417</cdr:x>
      <cdr:y>0.9682</cdr:y>
    </cdr:to>
    <cdr:sp macro="" textlink="">
      <cdr:nvSpPr>
        <cdr:cNvPr id="19459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986754" y="5335503"/>
          <a:ext cx="390346" cy="4344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0.00508</cdr:x>
      <cdr:y>0.92279</cdr:y>
    </cdr:from>
    <cdr:to>
      <cdr:x>0.1714</cdr:x>
      <cdr:y>0.99175</cdr:y>
    </cdr:to>
    <cdr:sp macro="" textlink="">
      <cdr:nvSpPr>
        <cdr:cNvPr id="36659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8214" y="5391867"/>
          <a:ext cx="1576061" cy="4639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1 -2022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0.00928</cdr:x>
      <cdr:y>0.07267</cdr:y>
    </cdr:from>
    <cdr:to>
      <cdr:x>0.02201</cdr:x>
      <cdr:y>0.09238</cdr:y>
    </cdr:to>
    <cdr:sp macro="" textlink="">
      <cdr:nvSpPr>
        <cdr:cNvPr id="1945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4867" y="984650"/>
          <a:ext cx="252808" cy="2966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0.95924</cdr:x>
      <cdr:y>0.91163</cdr:y>
    </cdr:from>
    <cdr:to>
      <cdr:x>0.99417</cdr:x>
      <cdr:y>0.94581</cdr:y>
    </cdr:to>
    <cdr:sp macro="" textlink="">
      <cdr:nvSpPr>
        <cdr:cNvPr id="19459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049830" y="5059245"/>
          <a:ext cx="273681" cy="2739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0.00508</cdr:x>
      <cdr:y>0.9066</cdr:y>
    </cdr:from>
    <cdr:to>
      <cdr:x>0.18984</cdr:x>
      <cdr:y>0.9992</cdr:y>
    </cdr:to>
    <cdr:sp macro="" textlink="">
      <cdr:nvSpPr>
        <cdr:cNvPr id="256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8824" y="5601993"/>
          <a:ext cx="1740130" cy="5340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8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8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8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1-2022</a:t>
          </a:r>
        </a:p>
        <a:p xmlns:a="http://schemas.openxmlformats.org/drawingml/2006/main">
          <a:pPr algn="l" rtl="0">
            <a:lnSpc>
              <a:spcPts val="8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</a:t>
          </a:r>
        </a:p>
        <a:p xmlns:a="http://schemas.openxmlformats.org/drawingml/2006/main">
          <a:pPr algn="l" rtl="0">
            <a:lnSpc>
              <a:spcPts val="8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0.01772</cdr:x>
      <cdr:y>0.10162</cdr:y>
    </cdr:from>
    <cdr:to>
      <cdr:x>0.12566</cdr:x>
      <cdr:y>0.15672</cdr:y>
    </cdr:to>
    <cdr:sp macro="" textlink="">
      <cdr:nvSpPr>
        <cdr:cNvPr id="256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3157" y="729698"/>
          <a:ext cx="1001838" cy="40475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0.9113</cdr:x>
      <cdr:y>0.92176</cdr:y>
    </cdr:from>
    <cdr:to>
      <cdr:x>0.99417</cdr:x>
      <cdr:y>0.97484</cdr:y>
    </cdr:to>
    <cdr:sp macro="" textlink="">
      <cdr:nvSpPr>
        <cdr:cNvPr id="2560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8561897" y="5305785"/>
          <a:ext cx="778574" cy="3055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23.xml><?xml version="1.0" encoding="utf-8"?>
<c:userShapes xmlns:c="http://schemas.openxmlformats.org/drawingml/2006/chart">
  <cdr:relSizeAnchor xmlns:cdr="http://schemas.openxmlformats.org/drawingml/2006/chartDrawing">
    <cdr:from>
      <cdr:x>0.0185</cdr:x>
      <cdr:y>0.939</cdr:y>
    </cdr:from>
    <cdr:to>
      <cdr:x>0.01899</cdr:x>
      <cdr:y>0.93925</cdr:y>
    </cdr:to>
    <cdr:sp macro="" textlink="">
      <cdr:nvSpPr>
        <cdr:cNvPr id="256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8793" y="5512301"/>
          <a:ext cx="2239211" cy="4368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35-2021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0.01399</cdr:x>
      <cdr:y>0.13841</cdr:y>
    </cdr:from>
    <cdr:to>
      <cdr:x>0.10916</cdr:x>
      <cdr:y>0.21175</cdr:y>
    </cdr:to>
    <cdr:sp macro="" textlink="">
      <cdr:nvSpPr>
        <cdr:cNvPr id="256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5435" y="635320"/>
          <a:ext cx="781416" cy="3333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0.0185</cdr:x>
      <cdr:y>0.939</cdr:y>
    </cdr:from>
    <cdr:to>
      <cdr:x>0.01899</cdr:x>
      <cdr:y>0.93925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8793" y="5512301"/>
          <a:ext cx="2239211" cy="4368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35-2021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0.01399</cdr:x>
      <cdr:y>0.13841</cdr:y>
    </cdr:from>
    <cdr:to>
      <cdr:x>0.10916</cdr:x>
      <cdr:y>0.21175</cdr:y>
    </cdr:to>
    <cdr:sp macro="" textlink="">
      <cdr:nvSpPr>
        <cdr:cNvPr id="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5435" y="635320"/>
          <a:ext cx="781416" cy="3333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0.92657</cdr:x>
      <cdr:y>0.89538</cdr:y>
    </cdr:from>
    <cdr:to>
      <cdr:x>1</cdr:x>
      <cdr:y>0.9446</cdr:y>
    </cdr:to>
    <cdr:sp macro="" textlink="">
      <cdr:nvSpPr>
        <cdr:cNvPr id="4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108449" y="6589154"/>
          <a:ext cx="721887" cy="3622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0.00505</cdr:x>
      <cdr:y>0.9054</cdr:y>
    </cdr:from>
    <cdr:to>
      <cdr:x>0.21134</cdr:x>
      <cdr:y>0.97529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6706014"/>
          <a:ext cx="2074103" cy="5176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1-2022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/>
        </a:p>
      </cdr:txBody>
    </cdr:sp>
  </cdr:relSizeAnchor>
</c:userShapes>
</file>

<file path=ppt/drawings/drawing24.xml><?xml version="1.0" encoding="utf-8"?>
<c:userShapes xmlns:c="http://schemas.openxmlformats.org/drawingml/2006/chart">
  <cdr:relSizeAnchor xmlns:cdr="http://schemas.openxmlformats.org/drawingml/2006/chartDrawing">
    <cdr:from>
      <cdr:x>0.01974</cdr:x>
      <cdr:y>0.9</cdr:y>
    </cdr:from>
    <cdr:to>
      <cdr:x>0.14677</cdr:x>
      <cdr:y>0.99816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2A7F438D-D231-41A3-AE5E-168322FF4D43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3415" y="5184576"/>
          <a:ext cx="1115956" cy="5654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</a:t>
          </a:r>
          <a:r>
            <a:rPr lang="es-ES_tradnl" sz="1050" b="0" i="0" u="none" strike="noStrike" baseline="0" dirty="0" err="1">
              <a:solidFill>
                <a:srgbClr val="000000"/>
              </a:solidFill>
              <a:latin typeface="Arial"/>
              <a:cs typeface="Arial"/>
            </a:rPr>
            <a:t>Epi</a:t>
          </a: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1 -2022</a:t>
          </a: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5.xml><?xml version="1.0" encoding="utf-8"?>
<c:userShapes xmlns:c="http://schemas.openxmlformats.org/drawingml/2006/chart">
  <cdr:relSizeAnchor xmlns:cdr="http://schemas.openxmlformats.org/drawingml/2006/chartDrawing">
    <cdr:from>
      <cdr:x>0.06398</cdr:x>
      <cdr:y>0.91139</cdr:y>
    </cdr:from>
    <cdr:to>
      <cdr:x>0.25261</cdr:x>
      <cdr:y>1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2A7F438D-D231-41A3-AE5E-168322FF4D43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62063" y="5184577"/>
          <a:ext cx="1657110" cy="5040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</a:t>
          </a:r>
          <a:r>
            <a:rPr lang="es-ES_tradnl" sz="1050" b="0" i="0" u="none" strike="noStrike" baseline="0" dirty="0" err="1">
              <a:solidFill>
                <a:srgbClr val="000000"/>
              </a:solidFill>
              <a:latin typeface="Arial"/>
              <a:cs typeface="Arial"/>
            </a:rPr>
            <a:t>Epi</a:t>
          </a: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1-2022</a:t>
          </a:r>
        </a:p>
        <a:p xmlns:a="http://schemas.openxmlformats.org/drawingml/2006/main">
          <a:pPr algn="l" rtl="0">
            <a:defRPr sz="1000"/>
          </a:pPr>
          <a:endParaRPr lang="es-ES_tradnl" sz="105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6.xml><?xml version="1.0" encoding="utf-8"?>
<c:userShapes xmlns:c="http://schemas.openxmlformats.org/drawingml/2006/chart">
  <cdr:relSizeAnchor xmlns:cdr="http://schemas.openxmlformats.org/drawingml/2006/chartDrawing">
    <cdr:from>
      <cdr:x>0.11026</cdr:x>
      <cdr:y>0.925</cdr:y>
    </cdr:from>
    <cdr:to>
      <cdr:x>0.2828</cdr:x>
      <cdr:y>1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CBCDA577-9DA6-4740-8C69-10A44A438918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84511" y="5328594"/>
          <a:ext cx="1540608" cy="4320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</a:t>
          </a:r>
          <a:r>
            <a:rPr lang="es-ES_tradnl" sz="1050" b="0" i="0" u="none" strike="noStrike" baseline="0" dirty="0" err="1">
              <a:solidFill>
                <a:srgbClr val="000000"/>
              </a:solidFill>
              <a:latin typeface="Arial"/>
              <a:cs typeface="Arial"/>
            </a:rPr>
            <a:t>Epi</a:t>
          </a: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</a:t>
          </a:r>
          <a:r>
            <a:rPr lang="es-ES_tradnl" sz="1050" b="0" i="0" u="none" strike="noStrike" baseline="0" dirty="0" smtClean="0">
              <a:solidFill>
                <a:srgbClr val="000000"/>
              </a:solidFill>
              <a:latin typeface="Arial"/>
              <a:cs typeface="Arial"/>
            </a:rPr>
            <a:t>1-2022</a:t>
          </a:r>
          <a:endParaRPr lang="es-ES_tradnl" sz="105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7.xml><?xml version="1.0" encoding="utf-8"?>
<c:userShapes xmlns:c="http://schemas.openxmlformats.org/drawingml/2006/chart">
  <cdr:relSizeAnchor xmlns:cdr="http://schemas.openxmlformats.org/drawingml/2006/chartDrawing">
    <cdr:from>
      <cdr:x>0.0181</cdr:x>
      <cdr:y>0.94658</cdr:y>
    </cdr:from>
    <cdr:to>
      <cdr:x>0.19064</cdr:x>
      <cdr:y>1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CBCDA577-9DA6-4740-8C69-10A44A438918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46702" y="8492611"/>
          <a:ext cx="2351715" cy="47932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1-2022</a:t>
          </a: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8.xml><?xml version="1.0" encoding="utf-8"?>
<c:userShapes xmlns:c="http://schemas.openxmlformats.org/drawingml/2006/chart">
  <cdr:relSizeAnchor xmlns:cdr="http://schemas.openxmlformats.org/drawingml/2006/chartDrawing">
    <cdr:from>
      <cdr:x>0.02175</cdr:x>
      <cdr:y>0.93671</cdr:y>
    </cdr:from>
    <cdr:to>
      <cdr:x>0.19429</cdr:x>
      <cdr:y>1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CBCDA577-9DA6-4740-8C69-10A44A438918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94206" y="5328593"/>
          <a:ext cx="1540608" cy="3600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</a:t>
          </a:r>
          <a:r>
            <a:rPr lang="es-ES_tradnl" sz="1050" b="0" i="0" u="none" strike="noStrike" baseline="0" dirty="0" err="1">
              <a:solidFill>
                <a:srgbClr val="000000"/>
              </a:solidFill>
              <a:latin typeface="Arial"/>
              <a:cs typeface="Arial"/>
            </a:rPr>
            <a:t>Epi</a:t>
          </a: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</a:t>
          </a:r>
          <a:r>
            <a:rPr lang="es-ES_tradnl" sz="1050" b="0" i="0" u="none" strike="noStrike" baseline="0" dirty="0" smtClean="0">
              <a:solidFill>
                <a:srgbClr val="000000"/>
              </a:solidFill>
              <a:latin typeface="Arial"/>
              <a:cs typeface="Arial"/>
            </a:rPr>
            <a:t>1-2022</a:t>
          </a:r>
          <a:endParaRPr lang="es-ES_tradnl" sz="105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9.xml><?xml version="1.0" encoding="utf-8"?>
<c:userShapes xmlns:c="http://schemas.openxmlformats.org/drawingml/2006/chart">
  <cdr:relSizeAnchor xmlns:cdr="http://schemas.openxmlformats.org/drawingml/2006/chartDrawing">
    <cdr:from>
      <cdr:x>0.09766</cdr:x>
      <cdr:y>0.91139</cdr:y>
    </cdr:from>
    <cdr:to>
      <cdr:x>0.25462</cdr:x>
      <cdr:y>1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CBCDA577-9DA6-4740-8C69-10A44A438918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64973" y="5184578"/>
          <a:ext cx="1390192" cy="5040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</a:t>
          </a:r>
          <a:r>
            <a:rPr lang="es-ES_tradnl" sz="1050" b="0" i="0" u="none" strike="noStrike" baseline="0" dirty="0" err="1">
              <a:solidFill>
                <a:srgbClr val="000000"/>
              </a:solidFill>
              <a:latin typeface="Arial"/>
              <a:cs typeface="Arial"/>
            </a:rPr>
            <a:t>Epi</a:t>
          </a: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</a:t>
          </a:r>
          <a:r>
            <a:rPr lang="es-ES_tradnl" sz="1050" b="0" i="0" u="none" strike="noStrike" baseline="0" dirty="0" smtClean="0">
              <a:solidFill>
                <a:srgbClr val="000000"/>
              </a:solidFill>
              <a:latin typeface="Arial"/>
              <a:cs typeface="Arial"/>
            </a:rPr>
            <a:t>1-2022</a:t>
          </a:r>
          <a:endParaRPr lang="es-ES_tradnl" sz="105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2388" y="0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5625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2388" y="9445625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1E12FD5-720E-4E91-A961-D1A385779326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1664828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2388" y="0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22813"/>
            <a:ext cx="4999038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5625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2388" y="9445625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F7F463E-3F8C-4239-9D80-3C23BBD6E135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602336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684213" y="2349500"/>
            <a:ext cx="7775575" cy="144463"/>
          </a:xfrm>
          <a:prstGeom prst="rect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PE" b="1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b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s-MX"/>
              <a:t>Gestión de organizaciones educativas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D2B007E-BAD3-4489-AFA5-B2BA9CBB96A6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61046676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E31FF-35BB-4CD7-889E-208316DE5576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30180630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9C063-8685-4444-8FCA-F5777D649D5C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83446916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D5A84-07AA-4317-9DA2-B0A928660893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52662317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B513D-7E2F-4E94-827C-689227B71715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3614343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5DE33-7A88-4808-A60B-5532CAF28517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53521450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230D6-A681-43C0-B31D-27E6AC9DECAF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83962330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F96D6-14CC-4D67-BD5C-7083C3ABBB57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48125010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s-PE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D7F3D-27E2-4591-92DE-FAF74667F03D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3091535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1191D-7C4C-43A1-8A3F-1D91E83B9637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18169201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D0A592-8428-4B04-BD27-D0EDE6AD5A93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69345440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 lvl="0"/>
            <a:r>
              <a:rPr lang="es-ES" noProof="0"/>
              <a:t>Haga clic en el icono para agregar una tabla</a:t>
            </a:r>
            <a:endParaRPr lang="es-PE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80D43-9BF0-4916-B8A1-7F6F38F6B3B0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00109667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s-MX"/>
              <a:t>Haga clic para modificar el estilo de texto del patrón</a:t>
            </a:r>
          </a:p>
          <a:p>
            <a:pPr lvl="1"/>
            <a:r>
              <a:rPr lang="es-MX" altLang="es-MX"/>
              <a:t>Segundo nivel</a:t>
            </a:r>
          </a:p>
          <a:p>
            <a:pPr lvl="2"/>
            <a:r>
              <a:rPr lang="es-MX" altLang="es-MX"/>
              <a:t>Tercer nivel</a:t>
            </a:r>
          </a:p>
          <a:p>
            <a:pPr lvl="3"/>
            <a:r>
              <a:rPr lang="es-MX" altLang="es-MX"/>
              <a:t>Cuarto nivel</a:t>
            </a:r>
          </a:p>
          <a:p>
            <a:pPr lvl="4"/>
            <a:r>
              <a:rPr lang="es-MX" altLang="es-MX"/>
              <a:t>Quinto nivel</a:t>
            </a:r>
          </a:p>
        </p:txBody>
      </p:sp>
      <p:sp>
        <p:nvSpPr>
          <p:cNvPr id="15155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5156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FBC911E-17E7-411A-8447-354986B2815B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</p:sldLayoutIdLst>
  <p:transition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65B03C-508A-4BA3-BBDE-3F8E5411C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4581128"/>
            <a:ext cx="7604075" cy="2016224"/>
          </a:xfrm>
        </p:spPr>
        <p:txBody>
          <a:bodyPr/>
          <a:lstStyle/>
          <a:p>
            <a:pPr algn="ctr"/>
            <a:r>
              <a:rPr lang="es-PE" sz="2800" dirty="0"/>
              <a:t>SALA SITUACIONAL VIGILANCIA EPIDEMIOLÓGICA SALUD PUBLICA RED DE SALUD AREQUIPA CAYLLOMA </a:t>
            </a:r>
            <a:r>
              <a:rPr lang="es-PE" sz="2800" dirty="0" smtClean="0"/>
              <a:t/>
            </a:r>
            <a:br>
              <a:rPr lang="es-PE" sz="2800" dirty="0" smtClean="0"/>
            </a:br>
            <a:r>
              <a:rPr lang="es-PE" sz="2800" dirty="0" smtClean="0"/>
              <a:t>SEMANA 01-2022</a:t>
            </a:r>
            <a:endParaRPr lang="es-PE" sz="2800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ADCA7C1-B666-4739-A53F-FD44D701CF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65DE33-7A88-4808-A60B-5532CAF28517}" type="slidenum">
              <a:rPr lang="es-MX" altLang="es-MX" smtClean="0"/>
              <a:pPr>
                <a:defRPr/>
              </a:pPr>
              <a:t>1</a:t>
            </a:fld>
            <a:endParaRPr lang="es-MX" alt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6712"/>
            <a:ext cx="1691680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1237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7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3195954"/>
              </p:ext>
            </p:extLst>
          </p:nvPr>
        </p:nvGraphicFramePr>
        <p:xfrm>
          <a:off x="107503" y="908720"/>
          <a:ext cx="8856985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7218922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1468913"/>
              </p:ext>
            </p:extLst>
          </p:nvPr>
        </p:nvGraphicFramePr>
        <p:xfrm>
          <a:off x="179512" y="980727"/>
          <a:ext cx="8784976" cy="561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448799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781724"/>
              </p:ext>
            </p:extLst>
          </p:nvPr>
        </p:nvGraphicFramePr>
        <p:xfrm>
          <a:off x="179512" y="908720"/>
          <a:ext cx="8784976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329425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9743015"/>
              </p:ext>
            </p:extLst>
          </p:nvPr>
        </p:nvGraphicFramePr>
        <p:xfrm>
          <a:off x="179512" y="980728"/>
          <a:ext cx="878497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124298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0498896"/>
              </p:ext>
            </p:extLst>
          </p:nvPr>
        </p:nvGraphicFramePr>
        <p:xfrm>
          <a:off x="179512" y="980728"/>
          <a:ext cx="878497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1547189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6102294"/>
              </p:ext>
            </p:extLst>
          </p:nvPr>
        </p:nvGraphicFramePr>
        <p:xfrm>
          <a:off x="179512" y="980729"/>
          <a:ext cx="8784976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650469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3402719"/>
              </p:ext>
            </p:extLst>
          </p:nvPr>
        </p:nvGraphicFramePr>
        <p:xfrm>
          <a:off x="251521" y="1052736"/>
          <a:ext cx="8640960" cy="5556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689218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7690230"/>
              </p:ext>
            </p:extLst>
          </p:nvPr>
        </p:nvGraphicFramePr>
        <p:xfrm>
          <a:off x="251521" y="980727"/>
          <a:ext cx="8640960" cy="5688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8522559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7860798"/>
              </p:ext>
            </p:extLst>
          </p:nvPr>
        </p:nvGraphicFramePr>
        <p:xfrm>
          <a:off x="179512" y="1052737"/>
          <a:ext cx="8712968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406311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3437454"/>
              </p:ext>
            </p:extLst>
          </p:nvPr>
        </p:nvGraphicFramePr>
        <p:xfrm>
          <a:off x="179512" y="1052736"/>
          <a:ext cx="8712968" cy="5507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486126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4669483"/>
              </p:ext>
            </p:extLst>
          </p:nvPr>
        </p:nvGraphicFramePr>
        <p:xfrm>
          <a:off x="179511" y="1052736"/>
          <a:ext cx="8712969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961394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7513004"/>
              </p:ext>
            </p:extLst>
          </p:nvPr>
        </p:nvGraphicFramePr>
        <p:xfrm>
          <a:off x="107505" y="980728"/>
          <a:ext cx="8784976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1874706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5459441"/>
              </p:ext>
            </p:extLst>
          </p:nvPr>
        </p:nvGraphicFramePr>
        <p:xfrm>
          <a:off x="179511" y="980727"/>
          <a:ext cx="8712969" cy="5688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10933695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9399043"/>
              </p:ext>
            </p:extLst>
          </p:nvPr>
        </p:nvGraphicFramePr>
        <p:xfrm>
          <a:off x="251521" y="980727"/>
          <a:ext cx="8640960" cy="5688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1896458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6873299"/>
              </p:ext>
            </p:extLst>
          </p:nvPr>
        </p:nvGraphicFramePr>
        <p:xfrm>
          <a:off x="179512" y="980728"/>
          <a:ext cx="8784976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166867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5711029"/>
              </p:ext>
            </p:extLst>
          </p:nvPr>
        </p:nvGraphicFramePr>
        <p:xfrm>
          <a:off x="179513" y="1052735"/>
          <a:ext cx="8712968" cy="561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2130401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9192594"/>
              </p:ext>
            </p:extLst>
          </p:nvPr>
        </p:nvGraphicFramePr>
        <p:xfrm>
          <a:off x="179511" y="980727"/>
          <a:ext cx="8712969" cy="561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1503531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6176861"/>
              </p:ext>
            </p:extLst>
          </p:nvPr>
        </p:nvGraphicFramePr>
        <p:xfrm>
          <a:off x="179512" y="980728"/>
          <a:ext cx="8712968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9679185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 descr="Fuente: Epi  VEA RAC&#10; A SEM 29-20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1847237"/>
              </p:ext>
            </p:extLst>
          </p:nvPr>
        </p:nvGraphicFramePr>
        <p:xfrm>
          <a:off x="179511" y="912422"/>
          <a:ext cx="8784977" cy="5684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25942576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7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952926"/>
              </p:ext>
            </p:extLst>
          </p:nvPr>
        </p:nvGraphicFramePr>
        <p:xfrm>
          <a:off x="251519" y="1052736"/>
          <a:ext cx="8640961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365558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9426981"/>
              </p:ext>
            </p:extLst>
          </p:nvPr>
        </p:nvGraphicFramePr>
        <p:xfrm>
          <a:off x="179512" y="1052736"/>
          <a:ext cx="8784976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652131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403454"/>
              </p:ext>
            </p:extLst>
          </p:nvPr>
        </p:nvGraphicFramePr>
        <p:xfrm>
          <a:off x="179512" y="980728"/>
          <a:ext cx="8712968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5080480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9903662"/>
              </p:ext>
            </p:extLst>
          </p:nvPr>
        </p:nvGraphicFramePr>
        <p:xfrm>
          <a:off x="179513" y="980729"/>
          <a:ext cx="8712968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6158433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0000000-0008-0000-0000-00005C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5015858"/>
              </p:ext>
            </p:extLst>
          </p:nvPr>
        </p:nvGraphicFramePr>
        <p:xfrm>
          <a:off x="179512" y="980728"/>
          <a:ext cx="8784976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93140250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00000000-0008-0000-0600-000067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7213852"/>
              </p:ext>
            </p:extLst>
          </p:nvPr>
        </p:nvGraphicFramePr>
        <p:xfrm>
          <a:off x="179513" y="980728"/>
          <a:ext cx="878497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1332517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0000000-0008-0000-0A00-00005F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0938813"/>
              </p:ext>
            </p:extLst>
          </p:nvPr>
        </p:nvGraphicFramePr>
        <p:xfrm>
          <a:off x="107504" y="980727"/>
          <a:ext cx="8928992" cy="5760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5563315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0000000-0008-0000-0C00-000064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4598747"/>
              </p:ext>
            </p:extLst>
          </p:nvPr>
        </p:nvGraphicFramePr>
        <p:xfrm>
          <a:off x="179513" y="980728"/>
          <a:ext cx="8784976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762658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0000000-0008-0000-0D00-00005F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4638192"/>
              </p:ext>
            </p:extLst>
          </p:nvPr>
        </p:nvGraphicFramePr>
        <p:xfrm>
          <a:off x="107505" y="980727"/>
          <a:ext cx="8928992" cy="5688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0521045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0000000-0008-0000-0F00-00005D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6670847"/>
              </p:ext>
            </p:extLst>
          </p:nvPr>
        </p:nvGraphicFramePr>
        <p:xfrm>
          <a:off x="107505" y="980727"/>
          <a:ext cx="8856984" cy="5688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4182297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Plantilla Presentaciones RAC">
  <a:themeElements>
    <a:clrScheme name="Perfil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erfi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erfil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il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22481</TotalTime>
  <Words>654</Words>
  <Application>Microsoft Office PowerPoint</Application>
  <PresentationFormat>Carta (216 x 279 mm)</PresentationFormat>
  <Paragraphs>200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6" baseType="lpstr">
      <vt:lpstr>Arial</vt:lpstr>
      <vt:lpstr>Calibri</vt:lpstr>
      <vt:lpstr>Times New Roman</vt:lpstr>
      <vt:lpstr>Verdana</vt:lpstr>
      <vt:lpstr>Wingdings</vt:lpstr>
      <vt:lpstr>Plantilla Presentaciones RAC</vt:lpstr>
      <vt:lpstr>SALA SITUACIONAL VIGILANCIA EPIDEMIOLÓGICA SALUD PUBLICA RED DE SALUD AREQUIPA CAYLLOMA  SEMANA 01-2022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>OPPPDI - Red Arequipa Caylloma</Manager>
  <Company>Geresa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Evaluación Anual 2009 - Red AQP Caylloma</dc:title>
  <dc:subject>Evaluación Anual</dc:subject>
  <dc:creator>Fernando Valencia</dc:creator>
  <cp:keywords>Evaluación, Red de Salud</cp:keywords>
  <dc:description>Red de Salud Arequipa Caylloma
Gerencia Regional de Salud de Arequipa</dc:description>
  <cp:lastModifiedBy>ACER</cp:lastModifiedBy>
  <cp:revision>1499</cp:revision>
  <cp:lastPrinted>2021-12-16T13:32:57Z</cp:lastPrinted>
  <dcterms:created xsi:type="dcterms:W3CDTF">2009-12-13T21:48:56Z</dcterms:created>
  <dcterms:modified xsi:type="dcterms:W3CDTF">2022-01-12T19:45:34Z</dcterms:modified>
  <cp:category>Documento de Gestión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  <property fmtid="{D5CDD505-2E9C-101B-9397-08002B2CF9AE}" pid="3" name="LCID">
    <vt:i4>3082</vt:i4>
  </property>
</Properties>
</file>